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74"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1" r:id="rId19"/>
  </p:sldIdLst>
  <p:sldSz cx="12192000" cy="6858000"/>
  <p:notesSz cx="6858000" cy="9144000"/>
  <p:embeddedFontLst>
    <p:embeddedFont>
      <p:font typeface="Arial Black" panose="020B0604020202020204" pitchFamily="34" charset="0"/>
      <p:regular r:id="rId21"/>
      <p:bold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n35lFX2DfmnveJwuPeq4Rm4gm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0"/>
  </p:normalViewPr>
  <p:slideViewPr>
    <p:cSldViewPr snapToGrid="0" snapToObjects="1">
      <p:cViewPr varScale="1">
        <p:scale>
          <a:sx n="118" d="100"/>
          <a:sy n="118" d="100"/>
        </p:scale>
        <p:origin x="6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206" name="Google Shape;20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type="title">
  <p:cSld name="TITLE">
    <p:spTree>
      <p:nvGrpSpPr>
        <p:cNvPr id="1" name="Shape 13"/>
        <p:cNvGrpSpPr/>
        <p:nvPr/>
      </p:nvGrpSpPr>
      <p:grpSpPr>
        <a:xfrm>
          <a:off x="0" y="0"/>
          <a:ext cx="0" cy="0"/>
          <a:chOff x="0" y="0"/>
          <a:chExt cx="0" cy="0"/>
        </a:xfrm>
      </p:grpSpPr>
      <p:sp>
        <p:nvSpPr>
          <p:cNvPr id="14" name="Google Shape;14;p18"/>
          <p:cNvSpPr/>
          <p:nvPr/>
        </p:nvSpPr>
        <p:spPr>
          <a:xfrm>
            <a:off x="0" y="1"/>
            <a:ext cx="12192000" cy="6857999"/>
          </a:xfrm>
          <a:prstGeom prst="rect">
            <a:avLst/>
          </a:prstGeom>
          <a:gradFill>
            <a:gsLst>
              <a:gs pos="0">
                <a:schemeClr val="dk2"/>
              </a:gs>
              <a:gs pos="17000">
                <a:schemeClr val="dk2"/>
              </a:gs>
              <a:gs pos="70000">
                <a:srgbClr val="569B74"/>
              </a:gs>
              <a:gs pos="100000">
                <a:schemeClr val="lt2"/>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18"/>
          <p:cNvSpPr txBox="1">
            <a:spLocks noGrp="1"/>
          </p:cNvSpPr>
          <p:nvPr>
            <p:ph type="ctrTitle"/>
          </p:nvPr>
        </p:nvSpPr>
        <p:spPr>
          <a:xfrm>
            <a:off x="713873" y="1562142"/>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6000"/>
              <a:buFont typeface="Arial Black"/>
              <a:buNone/>
              <a:defRPr sz="6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8"/>
          <p:cNvSpPr txBox="1">
            <a:spLocks noGrp="1"/>
          </p:cNvSpPr>
          <p:nvPr>
            <p:ph type="subTitle" idx="1"/>
          </p:nvPr>
        </p:nvSpPr>
        <p:spPr>
          <a:xfrm>
            <a:off x="713873" y="4041817"/>
            <a:ext cx="9144000" cy="1655762"/>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Clr>
                <a:schemeClr val="lt1"/>
              </a:buClr>
              <a:buSzPts val="2400"/>
              <a:buNone/>
              <a:defRPr sz="2400" b="1">
                <a:solidFill>
                  <a:schemeClr val="lt1"/>
                </a:solidFill>
                <a:latin typeface="Arial Rounded"/>
                <a:ea typeface="Arial Rounded"/>
                <a:cs typeface="Arial Rounded"/>
                <a:sym typeface="Arial Rounded"/>
              </a:defRPr>
            </a:lvl1pPr>
            <a:lvl2pPr lvl="1" algn="ctr">
              <a:lnSpc>
                <a:spcPct val="12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18"/>
          <p:cNvPicPr preferRelativeResize="0"/>
          <p:nvPr/>
        </p:nvPicPr>
        <p:blipFill rotWithShape="1">
          <a:blip r:embed="rId2">
            <a:alphaModFix amt="5000"/>
          </a:blip>
          <a:srcRect t="43226" r="34202"/>
          <a:stretch/>
        </p:blipFill>
        <p:spPr>
          <a:xfrm>
            <a:off x="9218585" y="0"/>
            <a:ext cx="2973415" cy="2911416"/>
          </a:xfrm>
          <a:prstGeom prst="rect">
            <a:avLst/>
          </a:prstGeom>
          <a:noFill/>
          <a:ln>
            <a:noFill/>
          </a:ln>
        </p:spPr>
      </p:pic>
      <p:pic>
        <p:nvPicPr>
          <p:cNvPr id="18" name="Google Shape;18;p18"/>
          <p:cNvPicPr preferRelativeResize="0"/>
          <p:nvPr/>
        </p:nvPicPr>
        <p:blipFill rotWithShape="1">
          <a:blip r:embed="rId3">
            <a:alphaModFix amt="5000"/>
          </a:blip>
          <a:srcRect b="35466"/>
          <a:stretch/>
        </p:blipFill>
        <p:spPr>
          <a:xfrm>
            <a:off x="7194856" y="4555664"/>
            <a:ext cx="3174611" cy="2302336"/>
          </a:xfrm>
          <a:prstGeom prst="rect">
            <a:avLst/>
          </a:prstGeom>
          <a:noFill/>
          <a:ln>
            <a:noFill/>
          </a:ln>
        </p:spPr>
      </p:pic>
      <p:pic>
        <p:nvPicPr>
          <p:cNvPr id="19" name="Google Shape;19;p18"/>
          <p:cNvPicPr preferRelativeResize="0"/>
          <p:nvPr/>
        </p:nvPicPr>
        <p:blipFill rotWithShape="1">
          <a:blip r:embed="rId4">
            <a:alphaModFix amt="5000"/>
          </a:blip>
          <a:srcRect l="50000" b="42290"/>
          <a:stretch/>
        </p:blipFill>
        <p:spPr>
          <a:xfrm>
            <a:off x="0" y="5326981"/>
            <a:ext cx="1180344" cy="1531019"/>
          </a:xfrm>
          <a:prstGeom prst="rect">
            <a:avLst/>
          </a:prstGeom>
          <a:noFill/>
          <a:ln>
            <a:noFill/>
          </a:ln>
        </p:spPr>
      </p:pic>
      <p:pic>
        <p:nvPicPr>
          <p:cNvPr id="20" name="Google Shape;20;p18"/>
          <p:cNvPicPr preferRelativeResize="0"/>
          <p:nvPr/>
        </p:nvPicPr>
        <p:blipFill rotWithShape="1">
          <a:blip r:embed="rId5">
            <a:alphaModFix/>
          </a:blip>
          <a:srcRect/>
          <a:stretch/>
        </p:blipFill>
        <p:spPr>
          <a:xfrm>
            <a:off x="852327" y="759901"/>
            <a:ext cx="1776665" cy="4626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se Study - White">
  <p:cSld name="Case Study - White">
    <p:spTree>
      <p:nvGrpSpPr>
        <p:cNvPr id="1" name="Shape 82"/>
        <p:cNvGrpSpPr/>
        <p:nvPr/>
      </p:nvGrpSpPr>
      <p:grpSpPr>
        <a:xfrm>
          <a:off x="0" y="0"/>
          <a:ext cx="0" cy="0"/>
          <a:chOff x="0" y="0"/>
          <a:chExt cx="0" cy="0"/>
        </a:xfrm>
      </p:grpSpPr>
      <p:pic>
        <p:nvPicPr>
          <p:cNvPr id="83" name="Google Shape;83;p27"/>
          <p:cNvPicPr preferRelativeResize="0"/>
          <p:nvPr/>
        </p:nvPicPr>
        <p:blipFill rotWithShape="1">
          <a:blip r:embed="rId2">
            <a:alphaModFix amt="13000"/>
          </a:blip>
          <a:srcRect r="1081"/>
          <a:stretch/>
        </p:blipFill>
        <p:spPr>
          <a:xfrm>
            <a:off x="3671420" y="187876"/>
            <a:ext cx="8520580" cy="6564632"/>
          </a:xfrm>
          <a:prstGeom prst="rect">
            <a:avLst/>
          </a:prstGeom>
          <a:noFill/>
          <a:ln>
            <a:noFill/>
          </a:ln>
        </p:spPr>
      </p:pic>
      <p:sp>
        <p:nvSpPr>
          <p:cNvPr id="84" name="Google Shape;84;p27"/>
          <p:cNvSpPr txBox="1">
            <a:spLocks noGrp="1"/>
          </p:cNvSpPr>
          <p:nvPr>
            <p:ph type="body" idx="1"/>
          </p:nvPr>
        </p:nvSpPr>
        <p:spPr>
          <a:xfrm>
            <a:off x="839788" y="2101849"/>
            <a:ext cx="5157787" cy="403226"/>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2"/>
              </a:buClr>
              <a:buSzPts val="1800"/>
              <a:buNone/>
              <a:defRPr sz="18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27"/>
          <p:cNvSpPr txBox="1">
            <a:spLocks noGrp="1"/>
          </p:cNvSpPr>
          <p:nvPr>
            <p:ph type="body" idx="2"/>
          </p:nvPr>
        </p:nvSpPr>
        <p:spPr>
          <a:xfrm>
            <a:off x="839788" y="2505075"/>
            <a:ext cx="5157787" cy="12744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400"/>
              <a:buNone/>
              <a:defRPr sz="1400"/>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7"/>
          <p:cNvSpPr txBox="1">
            <a:spLocks noGrp="1"/>
          </p:cNvSpPr>
          <p:nvPr>
            <p:ph type="body" idx="3"/>
          </p:nvPr>
        </p:nvSpPr>
        <p:spPr>
          <a:xfrm>
            <a:off x="6172200" y="2101849"/>
            <a:ext cx="5183188" cy="403226"/>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accent1"/>
              </a:buClr>
              <a:buSzPts val="1800"/>
              <a:buNone/>
              <a:defRPr sz="1800" b="1">
                <a:solidFill>
                  <a:schemeClr val="accent1"/>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27"/>
          <p:cNvSpPr txBox="1">
            <a:spLocks noGrp="1"/>
          </p:cNvSpPr>
          <p:nvPr>
            <p:ph type="body" idx="4"/>
          </p:nvPr>
        </p:nvSpPr>
        <p:spPr>
          <a:xfrm>
            <a:off x="6172200" y="2505076"/>
            <a:ext cx="5183188" cy="318948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400"/>
              <a:buNone/>
              <a:defRPr sz="1400"/>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7"/>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sz="3600" b="1" i="0">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7"/>
          <p:cNvSpPr txBox="1">
            <a:spLocks noGrp="1"/>
          </p:cNvSpPr>
          <p:nvPr>
            <p:ph type="body" idx="5"/>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7"/>
          <p:cNvSpPr txBox="1">
            <a:spLocks noGrp="1"/>
          </p:cNvSpPr>
          <p:nvPr>
            <p:ph type="body" idx="6"/>
          </p:nvPr>
        </p:nvSpPr>
        <p:spPr>
          <a:xfrm>
            <a:off x="839788" y="3981768"/>
            <a:ext cx="5157787" cy="401955"/>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2"/>
              </a:buClr>
              <a:buSzPts val="1800"/>
              <a:buNone/>
              <a:defRPr sz="18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27"/>
          <p:cNvSpPr txBox="1">
            <a:spLocks noGrp="1"/>
          </p:cNvSpPr>
          <p:nvPr>
            <p:ph type="body" idx="7"/>
          </p:nvPr>
        </p:nvSpPr>
        <p:spPr>
          <a:xfrm>
            <a:off x="839788" y="4383724"/>
            <a:ext cx="5157787" cy="12744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400"/>
              <a:buNone/>
              <a:defRPr sz="1400"/>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rizontal Content Buckets - 2">
  <p:cSld name="Horizontal Content Buckets - 2">
    <p:spTree>
      <p:nvGrpSpPr>
        <p:cNvPr id="1" name="Shape 92"/>
        <p:cNvGrpSpPr/>
        <p:nvPr/>
      </p:nvGrpSpPr>
      <p:grpSpPr>
        <a:xfrm>
          <a:off x="0" y="0"/>
          <a:ext cx="0" cy="0"/>
          <a:chOff x="0" y="0"/>
          <a:chExt cx="0" cy="0"/>
        </a:xfrm>
      </p:grpSpPr>
      <p:sp>
        <p:nvSpPr>
          <p:cNvPr id="93" name="Google Shape;93;p28"/>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8"/>
          <p:cNvSpPr txBox="1">
            <a:spLocks noGrp="1"/>
          </p:cNvSpPr>
          <p:nvPr>
            <p:ph type="body" idx="1"/>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8"/>
          <p:cNvSpPr txBox="1">
            <a:spLocks noGrp="1"/>
          </p:cNvSpPr>
          <p:nvPr>
            <p:ph type="body" idx="2"/>
          </p:nvPr>
        </p:nvSpPr>
        <p:spPr>
          <a:xfrm>
            <a:off x="6037611" y="3228280"/>
            <a:ext cx="6035040" cy="672388"/>
          </a:xfrm>
          <a:prstGeom prst="rect">
            <a:avLst/>
          </a:prstGeom>
          <a:noFill/>
          <a:ln>
            <a:noFill/>
          </a:ln>
        </p:spPr>
        <p:txBody>
          <a:bodyPr spcFirstLastPara="1" wrap="square" lIns="822950" tIns="91425" rIns="457200" bIns="91425" anchor="t" anchorCtr="0">
            <a:no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6" name="Google Shape;96;p28"/>
          <p:cNvSpPr txBox="1">
            <a:spLocks noGrp="1"/>
          </p:cNvSpPr>
          <p:nvPr>
            <p:ph type="body" idx="3"/>
          </p:nvPr>
        </p:nvSpPr>
        <p:spPr>
          <a:xfrm>
            <a:off x="6037612" y="3923816"/>
            <a:ext cx="6035040" cy="1435262"/>
          </a:xfrm>
          <a:prstGeom prst="rect">
            <a:avLst/>
          </a:prstGeom>
          <a:noFill/>
          <a:ln>
            <a:noFill/>
          </a:ln>
        </p:spPr>
        <p:txBody>
          <a:bodyPr spcFirstLastPara="1" wrap="square" lIns="82295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8"/>
          <p:cNvSpPr txBox="1">
            <a:spLocks noGrp="1"/>
          </p:cNvSpPr>
          <p:nvPr>
            <p:ph type="body" idx="4"/>
          </p:nvPr>
        </p:nvSpPr>
        <p:spPr>
          <a:xfrm>
            <a:off x="2571" y="3228280"/>
            <a:ext cx="6035040" cy="672388"/>
          </a:xfrm>
          <a:prstGeom prst="rect">
            <a:avLst/>
          </a:prstGeom>
          <a:noFill/>
          <a:ln>
            <a:noFill/>
          </a:ln>
        </p:spPr>
        <p:txBody>
          <a:bodyPr spcFirstLastPara="1" wrap="square" lIns="82295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28"/>
          <p:cNvSpPr txBox="1">
            <a:spLocks noGrp="1"/>
          </p:cNvSpPr>
          <p:nvPr>
            <p:ph type="body" idx="5"/>
          </p:nvPr>
        </p:nvSpPr>
        <p:spPr>
          <a:xfrm>
            <a:off x="2572" y="3923816"/>
            <a:ext cx="6035040" cy="1435262"/>
          </a:xfrm>
          <a:prstGeom prst="rect">
            <a:avLst/>
          </a:prstGeom>
          <a:noFill/>
          <a:ln>
            <a:noFill/>
          </a:ln>
        </p:spPr>
        <p:txBody>
          <a:bodyPr spcFirstLastPara="1" wrap="square" lIns="82295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8"/>
          <p:cNvSpPr>
            <a:spLocks noGrp="1"/>
          </p:cNvSpPr>
          <p:nvPr>
            <p:ph type="pic" idx="6"/>
          </p:nvPr>
        </p:nvSpPr>
        <p:spPr>
          <a:xfrm>
            <a:off x="838200" y="2408238"/>
            <a:ext cx="660400" cy="658812"/>
          </a:xfrm>
          <a:prstGeom prst="rect">
            <a:avLst/>
          </a:prstGeom>
          <a:noFill/>
          <a:ln>
            <a:noFill/>
          </a:ln>
        </p:spPr>
      </p:sp>
      <p:sp>
        <p:nvSpPr>
          <p:cNvPr id="100" name="Google Shape;100;p28"/>
          <p:cNvSpPr>
            <a:spLocks noGrp="1"/>
          </p:cNvSpPr>
          <p:nvPr>
            <p:ph type="pic" idx="7"/>
          </p:nvPr>
        </p:nvSpPr>
        <p:spPr>
          <a:xfrm>
            <a:off x="6875464" y="2408238"/>
            <a:ext cx="660400" cy="65881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igh Impact Picture - Green">
  <p:cSld name="High Impact Picture - Green">
    <p:spTree>
      <p:nvGrpSpPr>
        <p:cNvPr id="1" name="Shape 101"/>
        <p:cNvGrpSpPr/>
        <p:nvPr/>
      </p:nvGrpSpPr>
      <p:grpSpPr>
        <a:xfrm>
          <a:off x="0" y="0"/>
          <a:ext cx="0" cy="0"/>
          <a:chOff x="0" y="0"/>
          <a:chExt cx="0" cy="0"/>
        </a:xfrm>
      </p:grpSpPr>
      <p:sp>
        <p:nvSpPr>
          <p:cNvPr id="102" name="Google Shape;102;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29"/>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29"/>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600"/>
              <a:buFont typeface="Noto Sans Symbols"/>
              <a:buNone/>
              <a:defRPr sz="1600"/>
            </a:lvl1pPr>
            <a:lvl2pPr marL="914400" lvl="1" indent="-304800" algn="l">
              <a:lnSpc>
                <a:spcPct val="120000"/>
              </a:lnSpc>
              <a:spcBef>
                <a:spcPts val="500"/>
              </a:spcBef>
              <a:spcAft>
                <a:spcPts val="0"/>
              </a:spcAft>
              <a:buClr>
                <a:schemeClr val="lt1"/>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9"/>
          <p:cNvSpPr>
            <a:spLocks noGrp="1"/>
          </p:cNvSpPr>
          <p:nvPr>
            <p:ph type="pic" idx="3"/>
          </p:nvPr>
        </p:nvSpPr>
        <p:spPr>
          <a:xfrm>
            <a:off x="6383338" y="0"/>
            <a:ext cx="5808662" cy="6858000"/>
          </a:xfrm>
          <a:prstGeom prst="rect">
            <a:avLst/>
          </a:prstGeom>
          <a:noFill/>
          <a:ln>
            <a:noFill/>
          </a:ln>
        </p:spPr>
      </p:sp>
      <p:pic>
        <p:nvPicPr>
          <p:cNvPr id="107" name="Google Shape;107;p29"/>
          <p:cNvPicPr preferRelativeResize="0"/>
          <p:nvPr/>
        </p:nvPicPr>
        <p:blipFill rotWithShape="1">
          <a:blip r:embed="rId2">
            <a:alphaModFix amt="70000"/>
          </a:blip>
          <a:srcRect/>
          <a:stretch/>
        </p:blipFill>
        <p:spPr>
          <a:xfrm>
            <a:off x="513735" y="6224663"/>
            <a:ext cx="872613" cy="2272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 Impact Picture - Dark Teal">
  <p:cSld name="High Impact Picture - Dark Teal">
    <p:spTree>
      <p:nvGrpSpPr>
        <p:cNvPr id="1" name="Shape 108"/>
        <p:cNvGrpSpPr/>
        <p:nvPr/>
      </p:nvGrpSpPr>
      <p:grpSpPr>
        <a:xfrm>
          <a:off x="0" y="0"/>
          <a:ext cx="0" cy="0"/>
          <a:chOff x="0" y="0"/>
          <a:chExt cx="0" cy="0"/>
        </a:xfrm>
      </p:grpSpPr>
      <p:sp>
        <p:nvSpPr>
          <p:cNvPr id="109" name="Google Shape;109;p30"/>
          <p:cNvSpPr/>
          <p:nvPr/>
        </p:nvSpPr>
        <p:spPr>
          <a:xfrm>
            <a:off x="0" y="0"/>
            <a:ext cx="1219199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30"/>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2"/>
              </a:buClr>
              <a:buSzPts val="3600"/>
              <a:buFont typeface="Arial Black"/>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30"/>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lt1"/>
              </a:buClr>
              <a:buSzPts val="2000"/>
              <a:buNone/>
              <a:defRPr sz="2000" b="1">
                <a:solidFill>
                  <a:schemeClr val="lt1"/>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2" name="Google Shape;112;p30"/>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2"/>
              </a:buClr>
              <a:buSzPts val="1600"/>
              <a:buFont typeface="Noto Sans Symbols"/>
              <a:buNone/>
              <a:defRPr sz="1600">
                <a:solidFill>
                  <a:schemeClr val="lt1"/>
                </a:solidFill>
              </a:defRPr>
            </a:lvl1pPr>
            <a:lvl2pPr marL="914400" lvl="1" indent="-304800" algn="l">
              <a:lnSpc>
                <a:spcPct val="120000"/>
              </a:lnSpc>
              <a:spcBef>
                <a:spcPts val="500"/>
              </a:spcBef>
              <a:spcAft>
                <a:spcPts val="0"/>
              </a:spcAft>
              <a:buClr>
                <a:schemeClr val="lt2"/>
              </a:buClr>
              <a:buSzPts val="1200"/>
              <a:buFont typeface="Noto Sans Symbols"/>
              <a:buChar char="▪"/>
              <a:defRPr sz="1200">
                <a:solidFill>
                  <a:schemeClr val="lt1"/>
                </a:solidFil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0"/>
          <p:cNvSpPr>
            <a:spLocks noGrp="1"/>
          </p:cNvSpPr>
          <p:nvPr>
            <p:ph type="pic" idx="3"/>
          </p:nvPr>
        </p:nvSpPr>
        <p:spPr>
          <a:xfrm>
            <a:off x="6383338" y="0"/>
            <a:ext cx="5808662" cy="6858000"/>
          </a:xfrm>
          <a:prstGeom prst="rect">
            <a:avLst/>
          </a:prstGeom>
          <a:noFill/>
          <a:ln>
            <a:noFill/>
          </a:ln>
        </p:spPr>
      </p:sp>
      <p:pic>
        <p:nvPicPr>
          <p:cNvPr id="114" name="Google Shape;114;p30"/>
          <p:cNvPicPr preferRelativeResize="0"/>
          <p:nvPr/>
        </p:nvPicPr>
        <p:blipFill rotWithShape="1">
          <a:blip r:embed="rId2">
            <a:alphaModFix amt="40000"/>
          </a:blip>
          <a:srcRect/>
          <a:stretch/>
        </p:blipFill>
        <p:spPr>
          <a:xfrm>
            <a:off x="513735" y="6224663"/>
            <a:ext cx="872613" cy="2272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eature 3">
  <p:cSld name="Feature 3">
    <p:spTree>
      <p:nvGrpSpPr>
        <p:cNvPr id="1" name="Shape 115"/>
        <p:cNvGrpSpPr/>
        <p:nvPr/>
      </p:nvGrpSpPr>
      <p:grpSpPr>
        <a:xfrm>
          <a:off x="0" y="0"/>
          <a:ext cx="0" cy="0"/>
          <a:chOff x="0" y="0"/>
          <a:chExt cx="0" cy="0"/>
        </a:xfrm>
      </p:grpSpPr>
      <p:sp>
        <p:nvSpPr>
          <p:cNvPr id="116" name="Google Shape;116;p31"/>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1"/>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31"/>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31"/>
          <p:cNvSpPr>
            <a:spLocks noGrp="1"/>
          </p:cNvSpPr>
          <p:nvPr>
            <p:ph type="pic" idx="3"/>
          </p:nvPr>
        </p:nvSpPr>
        <p:spPr>
          <a:xfrm>
            <a:off x="7248981" y="1742937"/>
            <a:ext cx="4933591" cy="3264310"/>
          </a:xfrm>
          <a:prstGeom prst="rect">
            <a:avLst/>
          </a:prstGeom>
          <a:noFill/>
          <a:ln>
            <a:noFill/>
          </a:ln>
        </p:spPr>
      </p:sp>
      <p:pic>
        <p:nvPicPr>
          <p:cNvPr id="120" name="Google Shape;120;p31"/>
          <p:cNvPicPr preferRelativeResize="0"/>
          <p:nvPr/>
        </p:nvPicPr>
        <p:blipFill rotWithShape="1">
          <a:blip r:embed="rId2">
            <a:alphaModFix/>
          </a:blip>
          <a:srcRect/>
          <a:stretch/>
        </p:blipFill>
        <p:spPr>
          <a:xfrm rot="5400000">
            <a:off x="6037875" y="3817998"/>
            <a:ext cx="1547139" cy="875071"/>
          </a:xfrm>
          <a:prstGeom prst="rect">
            <a:avLst/>
          </a:prstGeom>
          <a:noFill/>
          <a:ln>
            <a:noFill/>
          </a:ln>
        </p:spPr>
      </p:pic>
      <p:pic>
        <p:nvPicPr>
          <p:cNvPr id="121" name="Google Shape;121;p31"/>
          <p:cNvPicPr preferRelativeResize="0"/>
          <p:nvPr/>
        </p:nvPicPr>
        <p:blipFill rotWithShape="1">
          <a:blip r:embed="rId3">
            <a:alphaModFix/>
          </a:blip>
          <a:srcRect r="49152"/>
          <a:stretch/>
        </p:blipFill>
        <p:spPr>
          <a:xfrm rot="-5400000">
            <a:off x="6019020" y="2275591"/>
            <a:ext cx="1547139" cy="48183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 4">
  <p:cSld name="Feature 4">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665787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2"/>
          <p:cNvSpPr txBox="1">
            <a:spLocks noGrp="1"/>
          </p:cNvSpPr>
          <p:nvPr>
            <p:ph type="body" idx="1"/>
          </p:nvPr>
        </p:nvSpPr>
        <p:spPr>
          <a:xfrm>
            <a:off x="665787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32"/>
          <p:cNvSpPr txBox="1">
            <a:spLocks noGrp="1"/>
          </p:cNvSpPr>
          <p:nvPr>
            <p:ph type="body" idx="2"/>
          </p:nvPr>
        </p:nvSpPr>
        <p:spPr>
          <a:xfrm>
            <a:off x="665787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2"/>
          <p:cNvSpPr>
            <a:spLocks noGrp="1"/>
          </p:cNvSpPr>
          <p:nvPr>
            <p:ph type="pic" idx="3"/>
          </p:nvPr>
        </p:nvSpPr>
        <p:spPr>
          <a:xfrm>
            <a:off x="884499" y="1742937"/>
            <a:ext cx="4933591" cy="3264310"/>
          </a:xfrm>
          <a:prstGeom prst="rect">
            <a:avLst/>
          </a:prstGeom>
          <a:noFill/>
          <a:ln>
            <a:noFill/>
          </a:ln>
        </p:spPr>
      </p:sp>
      <p:pic>
        <p:nvPicPr>
          <p:cNvPr id="127" name="Google Shape;127;p32"/>
          <p:cNvPicPr preferRelativeResize="0"/>
          <p:nvPr/>
        </p:nvPicPr>
        <p:blipFill rotWithShape="1">
          <a:blip r:embed="rId2">
            <a:alphaModFix/>
          </a:blip>
          <a:srcRect/>
          <a:stretch/>
        </p:blipFill>
        <p:spPr>
          <a:xfrm rot="5400000">
            <a:off x="-653245" y="2405608"/>
            <a:ext cx="2200413" cy="875071"/>
          </a:xfrm>
          <a:prstGeom prst="rect">
            <a:avLst/>
          </a:prstGeom>
          <a:noFill/>
          <a:ln>
            <a:noFill/>
          </a:ln>
        </p:spPr>
      </p:pic>
      <p:pic>
        <p:nvPicPr>
          <p:cNvPr id="128" name="Google Shape;128;p32"/>
          <p:cNvPicPr preferRelativeResize="0"/>
          <p:nvPr/>
        </p:nvPicPr>
        <p:blipFill rotWithShape="1">
          <a:blip r:embed="rId3">
            <a:alphaModFix/>
          </a:blip>
          <a:srcRect r="71836"/>
          <a:stretch/>
        </p:blipFill>
        <p:spPr>
          <a:xfrm rot="-5400000">
            <a:off x="-350" y="4294177"/>
            <a:ext cx="856916" cy="48183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eature 5">
  <p:cSld name="Feature 5">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6657877"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3"/>
          <p:cNvSpPr txBox="1">
            <a:spLocks noGrp="1"/>
          </p:cNvSpPr>
          <p:nvPr>
            <p:ph type="body" idx="1"/>
          </p:nvPr>
        </p:nvSpPr>
        <p:spPr>
          <a:xfrm>
            <a:off x="6657877"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33"/>
          <p:cNvSpPr txBox="1">
            <a:spLocks noGrp="1"/>
          </p:cNvSpPr>
          <p:nvPr>
            <p:ph type="body" idx="2"/>
          </p:nvPr>
        </p:nvSpPr>
        <p:spPr>
          <a:xfrm>
            <a:off x="6657877"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3"/>
          <p:cNvSpPr>
            <a:spLocks noGrp="1"/>
          </p:cNvSpPr>
          <p:nvPr>
            <p:ph type="pic" idx="3"/>
          </p:nvPr>
        </p:nvSpPr>
        <p:spPr>
          <a:xfrm>
            <a:off x="0" y="1742937"/>
            <a:ext cx="5808662" cy="3264310"/>
          </a:xfrm>
          <a:prstGeom prst="rect">
            <a:avLst/>
          </a:prstGeom>
          <a:noFill/>
          <a:ln>
            <a:noFill/>
          </a:ln>
        </p:spPr>
      </p:sp>
      <p:pic>
        <p:nvPicPr>
          <p:cNvPr id="134" name="Google Shape;134;p33"/>
          <p:cNvPicPr preferRelativeResize="0"/>
          <p:nvPr/>
        </p:nvPicPr>
        <p:blipFill rotWithShape="1">
          <a:blip r:embed="rId2">
            <a:alphaModFix/>
          </a:blip>
          <a:srcRect/>
          <a:stretch/>
        </p:blipFill>
        <p:spPr>
          <a:xfrm>
            <a:off x="2532030" y="867866"/>
            <a:ext cx="2327508" cy="875071"/>
          </a:xfrm>
          <a:prstGeom prst="rect">
            <a:avLst/>
          </a:prstGeom>
          <a:noFill/>
          <a:ln>
            <a:noFill/>
          </a:ln>
        </p:spPr>
      </p:pic>
      <p:pic>
        <p:nvPicPr>
          <p:cNvPr id="135" name="Google Shape;135;p33"/>
          <p:cNvPicPr preferRelativeResize="0"/>
          <p:nvPr/>
        </p:nvPicPr>
        <p:blipFill rotWithShape="1">
          <a:blip r:embed="rId3">
            <a:alphaModFix/>
          </a:blip>
          <a:srcRect r="29031" b="-7416"/>
          <a:stretch/>
        </p:blipFill>
        <p:spPr>
          <a:xfrm>
            <a:off x="167148" y="1091320"/>
            <a:ext cx="2159363" cy="51756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orizontal Content Buckets - 4">
  <p:cSld name="Horizontal Content Buckets - 4">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4"/>
          <p:cNvSpPr txBox="1">
            <a:spLocks noGrp="1"/>
          </p:cNvSpPr>
          <p:nvPr>
            <p:ph type="body" idx="1"/>
          </p:nvPr>
        </p:nvSpPr>
        <p:spPr>
          <a:xfrm>
            <a:off x="838199" y="3228280"/>
            <a:ext cx="1731380" cy="403225"/>
          </a:xfrm>
          <a:prstGeom prst="rect">
            <a:avLst/>
          </a:prstGeom>
          <a:noFill/>
          <a:ln>
            <a:noFill/>
          </a:ln>
        </p:spPr>
        <p:txBody>
          <a:bodyPr spcFirstLastPara="1" wrap="square" lIns="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4"/>
          <p:cNvSpPr txBox="1">
            <a:spLocks noGrp="1"/>
          </p:cNvSpPr>
          <p:nvPr>
            <p:ph type="body" idx="2"/>
          </p:nvPr>
        </p:nvSpPr>
        <p:spPr>
          <a:xfrm>
            <a:off x="838200" y="3652443"/>
            <a:ext cx="1731380" cy="1435262"/>
          </a:xfrm>
          <a:prstGeom prst="rect">
            <a:avLst/>
          </a:prstGeom>
          <a:noFill/>
          <a:ln>
            <a:noFill/>
          </a:ln>
        </p:spPr>
        <p:txBody>
          <a:bodyPr spcFirstLastPara="1" wrap="square" lIns="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4"/>
          <p:cNvSpPr>
            <a:spLocks noGrp="1"/>
          </p:cNvSpPr>
          <p:nvPr>
            <p:ph type="pic" idx="3"/>
          </p:nvPr>
        </p:nvSpPr>
        <p:spPr>
          <a:xfrm>
            <a:off x="838200" y="2408238"/>
            <a:ext cx="660400" cy="658812"/>
          </a:xfrm>
          <a:prstGeom prst="rect">
            <a:avLst/>
          </a:prstGeom>
          <a:noFill/>
          <a:ln>
            <a:noFill/>
          </a:ln>
        </p:spPr>
      </p:sp>
      <p:sp>
        <p:nvSpPr>
          <p:cNvPr id="141" name="Google Shape;141;p34"/>
          <p:cNvSpPr>
            <a:spLocks noGrp="1"/>
          </p:cNvSpPr>
          <p:nvPr>
            <p:ph type="pic" idx="4"/>
          </p:nvPr>
        </p:nvSpPr>
        <p:spPr>
          <a:xfrm>
            <a:off x="2916981" y="2408238"/>
            <a:ext cx="660400" cy="658812"/>
          </a:xfrm>
          <a:prstGeom prst="rect">
            <a:avLst/>
          </a:prstGeom>
          <a:noFill/>
          <a:ln>
            <a:noFill/>
          </a:ln>
        </p:spPr>
      </p:sp>
      <p:sp>
        <p:nvSpPr>
          <p:cNvPr id="142" name="Google Shape;142;p34"/>
          <p:cNvSpPr>
            <a:spLocks noGrp="1"/>
          </p:cNvSpPr>
          <p:nvPr>
            <p:ph type="pic" idx="5"/>
          </p:nvPr>
        </p:nvSpPr>
        <p:spPr>
          <a:xfrm>
            <a:off x="9153325" y="2408238"/>
            <a:ext cx="660400" cy="658812"/>
          </a:xfrm>
          <a:prstGeom prst="rect">
            <a:avLst/>
          </a:prstGeom>
          <a:noFill/>
          <a:ln>
            <a:noFill/>
          </a:ln>
        </p:spPr>
      </p:sp>
      <p:sp>
        <p:nvSpPr>
          <p:cNvPr id="143" name="Google Shape;143;p34"/>
          <p:cNvSpPr>
            <a:spLocks noGrp="1"/>
          </p:cNvSpPr>
          <p:nvPr>
            <p:ph type="pic" idx="6"/>
          </p:nvPr>
        </p:nvSpPr>
        <p:spPr>
          <a:xfrm>
            <a:off x="4995762" y="2408238"/>
            <a:ext cx="660400" cy="658812"/>
          </a:xfrm>
          <a:prstGeom prst="rect">
            <a:avLst/>
          </a:prstGeom>
          <a:noFill/>
          <a:ln>
            <a:noFill/>
          </a:ln>
        </p:spPr>
      </p:sp>
      <p:sp>
        <p:nvSpPr>
          <p:cNvPr id="144" name="Google Shape;144;p34"/>
          <p:cNvSpPr>
            <a:spLocks noGrp="1"/>
          </p:cNvSpPr>
          <p:nvPr>
            <p:ph type="pic" idx="7"/>
          </p:nvPr>
        </p:nvSpPr>
        <p:spPr>
          <a:xfrm>
            <a:off x="7074543" y="2408238"/>
            <a:ext cx="660400" cy="658812"/>
          </a:xfrm>
          <a:prstGeom prst="rect">
            <a:avLst/>
          </a:prstGeom>
          <a:noFill/>
          <a:ln>
            <a:noFill/>
          </a:ln>
        </p:spPr>
      </p:sp>
      <p:sp>
        <p:nvSpPr>
          <p:cNvPr id="145" name="Google Shape;145;p34"/>
          <p:cNvSpPr txBox="1">
            <a:spLocks noGrp="1"/>
          </p:cNvSpPr>
          <p:nvPr>
            <p:ph type="body" idx="8"/>
          </p:nvPr>
        </p:nvSpPr>
        <p:spPr>
          <a:xfrm>
            <a:off x="2921642" y="3228280"/>
            <a:ext cx="1731380" cy="403225"/>
          </a:xfrm>
          <a:prstGeom prst="rect">
            <a:avLst/>
          </a:prstGeom>
          <a:noFill/>
          <a:ln>
            <a:noFill/>
          </a:ln>
        </p:spPr>
        <p:txBody>
          <a:bodyPr spcFirstLastPara="1" wrap="square" lIns="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p34"/>
          <p:cNvSpPr txBox="1">
            <a:spLocks noGrp="1"/>
          </p:cNvSpPr>
          <p:nvPr>
            <p:ph type="body" idx="9"/>
          </p:nvPr>
        </p:nvSpPr>
        <p:spPr>
          <a:xfrm>
            <a:off x="2921643" y="3652443"/>
            <a:ext cx="1731380" cy="1435262"/>
          </a:xfrm>
          <a:prstGeom prst="rect">
            <a:avLst/>
          </a:prstGeom>
          <a:noFill/>
          <a:ln>
            <a:noFill/>
          </a:ln>
        </p:spPr>
        <p:txBody>
          <a:bodyPr spcFirstLastPara="1" wrap="square" lIns="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4"/>
          <p:cNvSpPr txBox="1">
            <a:spLocks noGrp="1"/>
          </p:cNvSpPr>
          <p:nvPr>
            <p:ph type="body" idx="13"/>
          </p:nvPr>
        </p:nvSpPr>
        <p:spPr>
          <a:xfrm>
            <a:off x="4993510" y="3228280"/>
            <a:ext cx="1731380" cy="403225"/>
          </a:xfrm>
          <a:prstGeom prst="rect">
            <a:avLst/>
          </a:prstGeom>
          <a:noFill/>
          <a:ln>
            <a:noFill/>
          </a:ln>
        </p:spPr>
        <p:txBody>
          <a:bodyPr spcFirstLastPara="1" wrap="square" lIns="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8" name="Google Shape;148;p34"/>
          <p:cNvSpPr txBox="1">
            <a:spLocks noGrp="1"/>
          </p:cNvSpPr>
          <p:nvPr>
            <p:ph type="body" idx="14"/>
          </p:nvPr>
        </p:nvSpPr>
        <p:spPr>
          <a:xfrm>
            <a:off x="4993511" y="3652443"/>
            <a:ext cx="1731380" cy="1435262"/>
          </a:xfrm>
          <a:prstGeom prst="rect">
            <a:avLst/>
          </a:prstGeom>
          <a:noFill/>
          <a:ln>
            <a:noFill/>
          </a:ln>
        </p:spPr>
        <p:txBody>
          <a:bodyPr spcFirstLastPara="1" wrap="square" lIns="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34"/>
          <p:cNvSpPr txBox="1">
            <a:spLocks noGrp="1"/>
          </p:cNvSpPr>
          <p:nvPr>
            <p:ph type="body" idx="15"/>
          </p:nvPr>
        </p:nvSpPr>
        <p:spPr>
          <a:xfrm>
            <a:off x="7076954" y="3228280"/>
            <a:ext cx="1731380" cy="403225"/>
          </a:xfrm>
          <a:prstGeom prst="rect">
            <a:avLst/>
          </a:prstGeom>
          <a:noFill/>
          <a:ln>
            <a:noFill/>
          </a:ln>
        </p:spPr>
        <p:txBody>
          <a:bodyPr spcFirstLastPara="1" wrap="square" lIns="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0" name="Google Shape;150;p34"/>
          <p:cNvSpPr txBox="1">
            <a:spLocks noGrp="1"/>
          </p:cNvSpPr>
          <p:nvPr>
            <p:ph type="body" idx="16"/>
          </p:nvPr>
        </p:nvSpPr>
        <p:spPr>
          <a:xfrm>
            <a:off x="7076955" y="3652443"/>
            <a:ext cx="1731380" cy="1435262"/>
          </a:xfrm>
          <a:prstGeom prst="rect">
            <a:avLst/>
          </a:prstGeom>
          <a:noFill/>
          <a:ln>
            <a:noFill/>
          </a:ln>
        </p:spPr>
        <p:txBody>
          <a:bodyPr spcFirstLastPara="1" wrap="square" lIns="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4"/>
          <p:cNvSpPr txBox="1">
            <a:spLocks noGrp="1"/>
          </p:cNvSpPr>
          <p:nvPr>
            <p:ph type="body" idx="17"/>
          </p:nvPr>
        </p:nvSpPr>
        <p:spPr>
          <a:xfrm>
            <a:off x="9148822" y="3228280"/>
            <a:ext cx="1731380" cy="403225"/>
          </a:xfrm>
          <a:prstGeom prst="rect">
            <a:avLst/>
          </a:prstGeom>
          <a:noFill/>
          <a:ln>
            <a:noFill/>
          </a:ln>
        </p:spPr>
        <p:txBody>
          <a:bodyPr spcFirstLastPara="1" wrap="square" lIns="0" tIns="91425" rIns="45720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2" name="Google Shape;152;p34"/>
          <p:cNvSpPr txBox="1">
            <a:spLocks noGrp="1"/>
          </p:cNvSpPr>
          <p:nvPr>
            <p:ph type="body" idx="18"/>
          </p:nvPr>
        </p:nvSpPr>
        <p:spPr>
          <a:xfrm>
            <a:off x="9148823" y="3652443"/>
            <a:ext cx="1731380" cy="1435262"/>
          </a:xfrm>
          <a:prstGeom prst="rect">
            <a:avLst/>
          </a:prstGeom>
          <a:noFill/>
          <a:ln>
            <a:noFill/>
          </a:ln>
        </p:spPr>
        <p:txBody>
          <a:bodyPr spcFirstLastPara="1" wrap="square" lIns="0" tIns="91425" rIns="45720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4"/>
          <p:cNvSpPr txBox="1">
            <a:spLocks noGrp="1"/>
          </p:cNvSpPr>
          <p:nvPr>
            <p:ph type="body" idx="19"/>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eature 6">
  <p:cSld name="Feature 6">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xfrm>
            <a:off x="6657877"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5"/>
          <p:cNvSpPr txBox="1">
            <a:spLocks noGrp="1"/>
          </p:cNvSpPr>
          <p:nvPr>
            <p:ph type="body" idx="1"/>
          </p:nvPr>
        </p:nvSpPr>
        <p:spPr>
          <a:xfrm>
            <a:off x="6657877"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7" name="Google Shape;157;p35"/>
          <p:cNvSpPr txBox="1">
            <a:spLocks noGrp="1"/>
          </p:cNvSpPr>
          <p:nvPr>
            <p:ph type="body" idx="2"/>
          </p:nvPr>
        </p:nvSpPr>
        <p:spPr>
          <a:xfrm>
            <a:off x="6657877"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5"/>
          <p:cNvSpPr>
            <a:spLocks noGrp="1"/>
          </p:cNvSpPr>
          <p:nvPr>
            <p:ph type="pic" idx="3"/>
          </p:nvPr>
        </p:nvSpPr>
        <p:spPr>
          <a:xfrm>
            <a:off x="0" y="1742937"/>
            <a:ext cx="5808662" cy="3264310"/>
          </a:xfrm>
          <a:prstGeom prst="rect">
            <a:avLst/>
          </a:prstGeom>
          <a:noFill/>
          <a:ln>
            <a:noFill/>
          </a:ln>
        </p:spPr>
      </p:sp>
      <p:pic>
        <p:nvPicPr>
          <p:cNvPr id="159" name="Google Shape;159;p35"/>
          <p:cNvPicPr preferRelativeResize="0"/>
          <p:nvPr/>
        </p:nvPicPr>
        <p:blipFill rotWithShape="1">
          <a:blip r:embed="rId2">
            <a:alphaModFix/>
          </a:blip>
          <a:srcRect/>
          <a:stretch/>
        </p:blipFill>
        <p:spPr>
          <a:xfrm>
            <a:off x="0" y="5007247"/>
            <a:ext cx="2244732" cy="875071"/>
          </a:xfrm>
          <a:prstGeom prst="rect">
            <a:avLst/>
          </a:prstGeom>
          <a:noFill/>
          <a:ln>
            <a:noFill/>
          </a:ln>
        </p:spPr>
      </p:pic>
      <p:pic>
        <p:nvPicPr>
          <p:cNvPr id="160" name="Google Shape;160;p35"/>
          <p:cNvPicPr preferRelativeResize="0"/>
          <p:nvPr/>
        </p:nvPicPr>
        <p:blipFill rotWithShape="1">
          <a:blip r:embed="rId3">
            <a:alphaModFix/>
          </a:blip>
          <a:srcRect r="49152"/>
          <a:stretch/>
        </p:blipFill>
        <p:spPr>
          <a:xfrm>
            <a:off x="2515576" y="5203867"/>
            <a:ext cx="1547139" cy="48183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 Blank">
  <p:cSld name="Title Only - Blank">
    <p:spTree>
      <p:nvGrpSpPr>
        <p:cNvPr id="1" name="Shape 161"/>
        <p:cNvGrpSpPr/>
        <p:nvPr/>
      </p:nvGrpSpPr>
      <p:grpSpPr>
        <a:xfrm>
          <a:off x="0" y="0"/>
          <a:ext cx="0" cy="0"/>
          <a:chOff x="0" y="0"/>
          <a:chExt cx="0" cy="0"/>
        </a:xfrm>
      </p:grpSpPr>
      <p:sp>
        <p:nvSpPr>
          <p:cNvPr id="162" name="Google Shape;162;p36"/>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igh Impact Picture - White">
  <p:cSld name="High Impact Picture - White">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 name="Google Shape;24;p19"/>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9"/>
          <p:cNvSpPr>
            <a:spLocks noGrp="1"/>
          </p:cNvSpPr>
          <p:nvPr>
            <p:ph type="pic" idx="3"/>
          </p:nvPr>
        </p:nvSpPr>
        <p:spPr>
          <a:xfrm>
            <a:off x="6383338" y="0"/>
            <a:ext cx="5808662"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Waves">
  <p:cSld name="Title Only - Waves">
    <p:spTree>
      <p:nvGrpSpPr>
        <p:cNvPr id="1" name="Shape 163"/>
        <p:cNvGrpSpPr/>
        <p:nvPr/>
      </p:nvGrpSpPr>
      <p:grpSpPr>
        <a:xfrm>
          <a:off x="0" y="0"/>
          <a:ext cx="0" cy="0"/>
          <a:chOff x="0" y="0"/>
          <a:chExt cx="0" cy="0"/>
        </a:xfrm>
      </p:grpSpPr>
      <p:grpSp>
        <p:nvGrpSpPr>
          <p:cNvPr id="164" name="Google Shape;164;p37"/>
          <p:cNvGrpSpPr/>
          <p:nvPr/>
        </p:nvGrpSpPr>
        <p:grpSpPr>
          <a:xfrm>
            <a:off x="0" y="1890559"/>
            <a:ext cx="12191999" cy="4967441"/>
            <a:chOff x="245651" y="-1937813"/>
            <a:chExt cx="11894633" cy="4967441"/>
          </a:xfrm>
        </p:grpSpPr>
        <p:pic>
          <p:nvPicPr>
            <p:cNvPr id="165" name="Google Shape;165;p37"/>
            <p:cNvPicPr preferRelativeResize="0"/>
            <p:nvPr/>
          </p:nvPicPr>
          <p:blipFill rotWithShape="1">
            <a:blip r:embed="rId2">
              <a:alphaModFix/>
            </a:blip>
            <a:srcRect l="2015" r="424" b="61142"/>
            <a:stretch/>
          </p:blipFill>
          <p:spPr>
            <a:xfrm>
              <a:off x="245651" y="-1937813"/>
              <a:ext cx="11894633" cy="4967441"/>
            </a:xfrm>
            <a:prstGeom prst="rect">
              <a:avLst/>
            </a:prstGeom>
            <a:noFill/>
            <a:ln>
              <a:noFill/>
            </a:ln>
          </p:spPr>
        </p:pic>
        <p:pic>
          <p:nvPicPr>
            <p:cNvPr id="166" name="Google Shape;166;p37"/>
            <p:cNvPicPr preferRelativeResize="0"/>
            <p:nvPr/>
          </p:nvPicPr>
          <p:blipFill rotWithShape="1">
            <a:blip r:embed="rId3">
              <a:alphaModFix/>
            </a:blip>
            <a:srcRect l="2015" r="424" b="64322"/>
            <a:stretch/>
          </p:blipFill>
          <p:spPr>
            <a:xfrm>
              <a:off x="245651" y="-1531413"/>
              <a:ext cx="11894633" cy="4561041"/>
            </a:xfrm>
            <a:prstGeom prst="rect">
              <a:avLst/>
            </a:prstGeom>
            <a:noFill/>
            <a:ln>
              <a:noFill/>
            </a:ln>
          </p:spPr>
        </p:pic>
      </p:grpSp>
      <p:sp>
        <p:nvSpPr>
          <p:cNvPr id="167" name="Google Shape;167;p37"/>
          <p:cNvSpPr/>
          <p:nvPr/>
        </p:nvSpPr>
        <p:spPr>
          <a:xfrm>
            <a:off x="0" y="0"/>
            <a:ext cx="12191999" cy="6858000"/>
          </a:xfrm>
          <a:prstGeom prst="rect">
            <a:avLst/>
          </a:prstGeom>
          <a:gradFill>
            <a:gsLst>
              <a:gs pos="0">
                <a:schemeClr val="lt1"/>
              </a:gs>
              <a:gs pos="100000">
                <a:srgbClr val="FFFFFF">
                  <a:alpha val="8196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8" name="Google Shape;168;p37"/>
          <p:cNvPicPr preferRelativeResize="0"/>
          <p:nvPr/>
        </p:nvPicPr>
        <p:blipFill rotWithShape="1">
          <a:blip r:embed="rId4">
            <a:alphaModFix/>
          </a:blip>
          <a:srcRect/>
          <a:stretch/>
        </p:blipFill>
        <p:spPr>
          <a:xfrm>
            <a:off x="513735" y="6224664"/>
            <a:ext cx="872613" cy="227243"/>
          </a:xfrm>
          <a:prstGeom prst="rect">
            <a:avLst/>
          </a:prstGeom>
          <a:noFill/>
          <a:ln>
            <a:noFill/>
          </a:ln>
        </p:spPr>
      </p:pic>
      <p:sp>
        <p:nvSpPr>
          <p:cNvPr id="169" name="Google Shape;169;p37"/>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 Squares">
  <p:cSld name="Title Only - Squares">
    <p:spTree>
      <p:nvGrpSpPr>
        <p:cNvPr id="1" name="Shape 170"/>
        <p:cNvGrpSpPr/>
        <p:nvPr/>
      </p:nvGrpSpPr>
      <p:grpSpPr>
        <a:xfrm>
          <a:off x="0" y="0"/>
          <a:ext cx="0" cy="0"/>
          <a:chOff x="0" y="0"/>
          <a:chExt cx="0" cy="0"/>
        </a:xfrm>
      </p:grpSpPr>
      <p:pic>
        <p:nvPicPr>
          <p:cNvPr id="171" name="Google Shape;171;p38"/>
          <p:cNvPicPr preferRelativeResize="0"/>
          <p:nvPr/>
        </p:nvPicPr>
        <p:blipFill rotWithShape="1">
          <a:blip r:embed="rId2">
            <a:alphaModFix/>
          </a:blip>
          <a:srcRect t="38960"/>
          <a:stretch/>
        </p:blipFill>
        <p:spPr>
          <a:xfrm>
            <a:off x="197752" y="0"/>
            <a:ext cx="11796493" cy="6484008"/>
          </a:xfrm>
          <a:prstGeom prst="rect">
            <a:avLst/>
          </a:prstGeom>
          <a:noFill/>
          <a:ln>
            <a:noFill/>
          </a:ln>
        </p:spPr>
      </p:pic>
      <p:sp>
        <p:nvSpPr>
          <p:cNvPr id="172" name="Google Shape;172;p38"/>
          <p:cNvSpPr/>
          <p:nvPr/>
        </p:nvSpPr>
        <p:spPr>
          <a:xfrm>
            <a:off x="0" y="0"/>
            <a:ext cx="12191999" cy="6858000"/>
          </a:xfrm>
          <a:prstGeom prst="rect">
            <a:avLst/>
          </a:prstGeom>
          <a:gradFill>
            <a:gsLst>
              <a:gs pos="0">
                <a:schemeClr val="lt1"/>
              </a:gs>
              <a:gs pos="55000">
                <a:srgbClr val="FFFFFF">
                  <a:alpha val="8392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3" name="Google Shape;173;p38"/>
          <p:cNvPicPr preferRelativeResize="0"/>
          <p:nvPr/>
        </p:nvPicPr>
        <p:blipFill rotWithShape="1">
          <a:blip r:embed="rId3">
            <a:alphaModFix/>
          </a:blip>
          <a:srcRect/>
          <a:stretch/>
        </p:blipFill>
        <p:spPr>
          <a:xfrm>
            <a:off x="513735" y="6224664"/>
            <a:ext cx="872613" cy="227243"/>
          </a:xfrm>
          <a:prstGeom prst="rect">
            <a:avLst/>
          </a:prstGeom>
          <a:noFill/>
          <a:ln>
            <a:noFill/>
          </a:ln>
        </p:spPr>
      </p:pic>
      <p:sp>
        <p:nvSpPr>
          <p:cNvPr id="174" name="Google Shape;174;p38"/>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 Arrows">
  <p:cSld name="Title Only - Arrows">
    <p:spTree>
      <p:nvGrpSpPr>
        <p:cNvPr id="1" name="Shape 176"/>
        <p:cNvGrpSpPr/>
        <p:nvPr/>
      </p:nvGrpSpPr>
      <p:grpSpPr>
        <a:xfrm>
          <a:off x="0" y="0"/>
          <a:ext cx="0" cy="0"/>
          <a:chOff x="0" y="0"/>
          <a:chExt cx="0" cy="0"/>
        </a:xfrm>
      </p:grpSpPr>
      <p:pic>
        <p:nvPicPr>
          <p:cNvPr id="177" name="Google Shape;177;p40"/>
          <p:cNvPicPr preferRelativeResize="0"/>
          <p:nvPr/>
        </p:nvPicPr>
        <p:blipFill rotWithShape="1">
          <a:blip r:embed="rId2">
            <a:alphaModFix/>
          </a:blip>
          <a:srcRect l="3282" r="47801"/>
          <a:stretch/>
        </p:blipFill>
        <p:spPr>
          <a:xfrm rot="5400000">
            <a:off x="2350965" y="-1917832"/>
            <a:ext cx="6874041" cy="10709708"/>
          </a:xfrm>
          <a:prstGeom prst="rect">
            <a:avLst/>
          </a:prstGeom>
          <a:noFill/>
          <a:ln>
            <a:noFill/>
          </a:ln>
        </p:spPr>
      </p:pic>
      <p:sp>
        <p:nvSpPr>
          <p:cNvPr id="178" name="Google Shape;178;p40"/>
          <p:cNvSpPr/>
          <p:nvPr/>
        </p:nvSpPr>
        <p:spPr>
          <a:xfrm>
            <a:off x="0" y="0"/>
            <a:ext cx="12191999" cy="6858000"/>
          </a:xfrm>
          <a:prstGeom prst="rect">
            <a:avLst/>
          </a:prstGeom>
          <a:gradFill>
            <a:gsLst>
              <a:gs pos="0">
                <a:schemeClr val="lt1"/>
              </a:gs>
              <a:gs pos="100000">
                <a:srgbClr val="FFFFFF">
                  <a:alpha val="8196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9" name="Google Shape;179;p40"/>
          <p:cNvPicPr preferRelativeResize="0"/>
          <p:nvPr/>
        </p:nvPicPr>
        <p:blipFill rotWithShape="1">
          <a:blip r:embed="rId3">
            <a:alphaModFix/>
          </a:blip>
          <a:srcRect/>
          <a:stretch/>
        </p:blipFill>
        <p:spPr>
          <a:xfrm>
            <a:off x="513735" y="6224664"/>
            <a:ext cx="872613" cy="227243"/>
          </a:xfrm>
          <a:prstGeom prst="rect">
            <a:avLst/>
          </a:prstGeom>
          <a:noFill/>
          <a:ln>
            <a:noFill/>
          </a:ln>
        </p:spPr>
      </p:pic>
      <p:sp>
        <p:nvSpPr>
          <p:cNvPr id="180" name="Google Shape;180;p40"/>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1"/>
        <p:cNvGrpSpPr/>
        <p:nvPr/>
      </p:nvGrpSpPr>
      <p:grpSpPr>
        <a:xfrm>
          <a:off x="0" y="0"/>
          <a:ext cx="0" cy="0"/>
          <a:chOff x="0" y="0"/>
          <a:chExt cx="0" cy="0"/>
        </a:xfrm>
      </p:grpSpPr>
      <p:sp>
        <p:nvSpPr>
          <p:cNvPr id="182" name="Google Shape;18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83"/>
        <p:cNvGrpSpPr/>
        <p:nvPr/>
      </p:nvGrpSpPr>
      <p:grpSpPr>
        <a:xfrm>
          <a:off x="0" y="0"/>
          <a:ext cx="0" cy="0"/>
          <a:chOff x="0" y="0"/>
          <a:chExt cx="0" cy="0"/>
        </a:xfrm>
      </p:grpSpPr>
      <p:sp>
        <p:nvSpPr>
          <p:cNvPr id="184" name="Google Shape;184;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White">
  <p:cSld name="Section Divider - White">
    <p:spTree>
      <p:nvGrpSpPr>
        <p:cNvPr id="1" name="Shape 185"/>
        <p:cNvGrpSpPr/>
        <p:nvPr/>
      </p:nvGrpSpPr>
      <p:grpSpPr>
        <a:xfrm>
          <a:off x="0" y="0"/>
          <a:ext cx="0" cy="0"/>
          <a:chOff x="0" y="0"/>
          <a:chExt cx="0" cy="0"/>
        </a:xfrm>
      </p:grpSpPr>
      <p:sp>
        <p:nvSpPr>
          <p:cNvPr id="186" name="Google Shape;186;p43"/>
          <p:cNvSpPr/>
          <p:nvPr/>
        </p:nvSpPr>
        <p:spPr>
          <a:xfrm>
            <a:off x="193287" y="6124575"/>
            <a:ext cx="1340238" cy="4635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7" name="Google Shape;187;p43"/>
          <p:cNvPicPr preferRelativeResize="0"/>
          <p:nvPr/>
        </p:nvPicPr>
        <p:blipFill rotWithShape="1">
          <a:blip r:embed="rId2">
            <a:alphaModFix amt="25000"/>
          </a:blip>
          <a:srcRect/>
          <a:stretch/>
        </p:blipFill>
        <p:spPr>
          <a:xfrm>
            <a:off x="3447740" y="144965"/>
            <a:ext cx="8550973" cy="6516741"/>
          </a:xfrm>
          <a:prstGeom prst="rect">
            <a:avLst/>
          </a:prstGeom>
          <a:noFill/>
          <a:ln>
            <a:noFill/>
          </a:ln>
        </p:spPr>
      </p:pic>
      <p:sp>
        <p:nvSpPr>
          <p:cNvPr id="188" name="Google Shape;188;p43"/>
          <p:cNvSpPr txBox="1">
            <a:spLocks noGrp="1"/>
          </p:cNvSpPr>
          <p:nvPr>
            <p:ph type="ctrTitle"/>
          </p:nvPr>
        </p:nvSpPr>
        <p:spPr>
          <a:xfrm>
            <a:off x="925551" y="1122363"/>
            <a:ext cx="9742449"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5400"/>
              <a:buFont typeface="Arial Black"/>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43"/>
          <p:cNvSpPr txBox="1">
            <a:spLocks noGrp="1"/>
          </p:cNvSpPr>
          <p:nvPr>
            <p:ph type="subTitle" idx="1"/>
          </p:nvPr>
        </p:nvSpPr>
        <p:spPr>
          <a:xfrm>
            <a:off x="925551" y="3602038"/>
            <a:ext cx="9742449" cy="1655762"/>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Clr>
                <a:schemeClr val="dk1"/>
              </a:buClr>
              <a:buSzPts val="2400"/>
              <a:buNone/>
              <a:defRPr sz="2400" b="1">
                <a:latin typeface="Arial Rounded"/>
                <a:ea typeface="Arial Rounded"/>
                <a:cs typeface="Arial Rounded"/>
                <a:sym typeface="Arial Rounded"/>
              </a:defRPr>
            </a:lvl1pPr>
            <a:lvl2pPr lvl="1" algn="ctr">
              <a:lnSpc>
                <a:spcPct val="12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0" name="Google Shape;190;p43"/>
          <p:cNvPicPr preferRelativeResize="0"/>
          <p:nvPr/>
        </p:nvPicPr>
        <p:blipFill rotWithShape="1">
          <a:blip r:embed="rId3">
            <a:alphaModFix/>
          </a:blip>
          <a:srcRect/>
          <a:stretch/>
        </p:blipFill>
        <p:spPr>
          <a:xfrm>
            <a:off x="508425" y="6224949"/>
            <a:ext cx="882225" cy="22974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Green">
  <p:cSld name="Section Divider - Green">
    <p:spTree>
      <p:nvGrpSpPr>
        <p:cNvPr id="1" name="Shape 191"/>
        <p:cNvGrpSpPr/>
        <p:nvPr/>
      </p:nvGrpSpPr>
      <p:grpSpPr>
        <a:xfrm>
          <a:off x="0" y="0"/>
          <a:ext cx="0" cy="0"/>
          <a:chOff x="0" y="0"/>
          <a:chExt cx="0" cy="0"/>
        </a:xfrm>
      </p:grpSpPr>
      <p:sp>
        <p:nvSpPr>
          <p:cNvPr id="192" name="Google Shape;192;p4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3" name="Google Shape;193;p44"/>
          <p:cNvPicPr preferRelativeResize="0"/>
          <p:nvPr/>
        </p:nvPicPr>
        <p:blipFill rotWithShape="1">
          <a:blip r:embed="rId2">
            <a:alphaModFix amt="25000"/>
          </a:blip>
          <a:srcRect/>
          <a:stretch/>
        </p:blipFill>
        <p:spPr>
          <a:xfrm>
            <a:off x="3447740" y="144965"/>
            <a:ext cx="8550973" cy="6516741"/>
          </a:xfrm>
          <a:prstGeom prst="rect">
            <a:avLst/>
          </a:prstGeom>
          <a:noFill/>
          <a:ln>
            <a:noFill/>
          </a:ln>
        </p:spPr>
      </p:pic>
      <p:sp>
        <p:nvSpPr>
          <p:cNvPr id="194" name="Google Shape;194;p44"/>
          <p:cNvSpPr txBox="1">
            <a:spLocks noGrp="1"/>
          </p:cNvSpPr>
          <p:nvPr>
            <p:ph type="ctrTitle"/>
          </p:nvPr>
        </p:nvSpPr>
        <p:spPr>
          <a:xfrm>
            <a:off x="925551" y="1122363"/>
            <a:ext cx="9742449"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5400"/>
              <a:buFont typeface="Arial Black"/>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4"/>
          <p:cNvSpPr txBox="1">
            <a:spLocks noGrp="1"/>
          </p:cNvSpPr>
          <p:nvPr>
            <p:ph type="subTitle" idx="1"/>
          </p:nvPr>
        </p:nvSpPr>
        <p:spPr>
          <a:xfrm>
            <a:off x="925551" y="3602038"/>
            <a:ext cx="9742449" cy="1655762"/>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Clr>
                <a:schemeClr val="dk1"/>
              </a:buClr>
              <a:buSzPts val="2400"/>
              <a:buNone/>
              <a:defRPr sz="2400" b="1">
                <a:latin typeface="Arial Rounded"/>
                <a:ea typeface="Arial Rounded"/>
                <a:cs typeface="Arial Rounded"/>
                <a:sym typeface="Arial Rounded"/>
              </a:defRPr>
            </a:lvl1pPr>
            <a:lvl2pPr lvl="1" algn="ctr">
              <a:lnSpc>
                <a:spcPct val="12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6" name="Google Shape;196;p44"/>
          <p:cNvPicPr preferRelativeResize="0"/>
          <p:nvPr/>
        </p:nvPicPr>
        <p:blipFill rotWithShape="1">
          <a:blip r:embed="rId3">
            <a:alphaModFix/>
          </a:blip>
          <a:srcRect/>
          <a:stretch/>
        </p:blipFill>
        <p:spPr>
          <a:xfrm>
            <a:off x="508425" y="6224949"/>
            <a:ext cx="882225" cy="22974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Divider - Dark Teal">
  <p:cSld name="Section Divider - Dark Teal">
    <p:spTree>
      <p:nvGrpSpPr>
        <p:cNvPr id="1" name="Shape 197"/>
        <p:cNvGrpSpPr/>
        <p:nvPr/>
      </p:nvGrpSpPr>
      <p:grpSpPr>
        <a:xfrm>
          <a:off x="0" y="0"/>
          <a:ext cx="0" cy="0"/>
          <a:chOff x="0" y="0"/>
          <a:chExt cx="0" cy="0"/>
        </a:xfrm>
      </p:grpSpPr>
      <p:sp>
        <p:nvSpPr>
          <p:cNvPr id="198" name="Google Shape;198;p4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9" name="Google Shape;199;p45"/>
          <p:cNvPicPr preferRelativeResize="0"/>
          <p:nvPr/>
        </p:nvPicPr>
        <p:blipFill rotWithShape="1">
          <a:blip r:embed="rId2">
            <a:alphaModFix amt="25000"/>
          </a:blip>
          <a:srcRect/>
          <a:stretch/>
        </p:blipFill>
        <p:spPr>
          <a:xfrm>
            <a:off x="3447740" y="144965"/>
            <a:ext cx="8550973" cy="6516741"/>
          </a:xfrm>
          <a:prstGeom prst="rect">
            <a:avLst/>
          </a:prstGeom>
          <a:noFill/>
          <a:ln>
            <a:noFill/>
          </a:ln>
        </p:spPr>
      </p:pic>
      <p:sp>
        <p:nvSpPr>
          <p:cNvPr id="200" name="Google Shape;200;p45"/>
          <p:cNvSpPr txBox="1">
            <a:spLocks noGrp="1"/>
          </p:cNvSpPr>
          <p:nvPr>
            <p:ph type="ctrTitle"/>
          </p:nvPr>
        </p:nvSpPr>
        <p:spPr>
          <a:xfrm>
            <a:off x="925551" y="1122363"/>
            <a:ext cx="9742449"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5400"/>
              <a:buFont typeface="Arial Black"/>
              <a:buNone/>
              <a:defRPr sz="5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5"/>
          <p:cNvSpPr txBox="1">
            <a:spLocks noGrp="1"/>
          </p:cNvSpPr>
          <p:nvPr>
            <p:ph type="subTitle" idx="1"/>
          </p:nvPr>
        </p:nvSpPr>
        <p:spPr>
          <a:xfrm>
            <a:off x="925551" y="3602038"/>
            <a:ext cx="9742449" cy="1655762"/>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Clr>
                <a:schemeClr val="lt1"/>
              </a:buClr>
              <a:buSzPts val="2400"/>
              <a:buNone/>
              <a:defRPr sz="2400" b="1">
                <a:solidFill>
                  <a:schemeClr val="lt1"/>
                </a:solidFill>
                <a:latin typeface="Arial Rounded"/>
                <a:ea typeface="Arial Rounded"/>
                <a:cs typeface="Arial Rounded"/>
                <a:sym typeface="Arial Rounded"/>
              </a:defRPr>
            </a:lvl1pPr>
            <a:lvl2pPr lvl="1" algn="ctr">
              <a:lnSpc>
                <a:spcPct val="12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2" name="Google Shape;202;p45"/>
          <p:cNvPicPr preferRelativeResize="0"/>
          <p:nvPr/>
        </p:nvPicPr>
        <p:blipFill rotWithShape="1">
          <a:blip r:embed="rId3">
            <a:alphaModFix/>
          </a:blip>
          <a:srcRect/>
          <a:stretch/>
        </p:blipFill>
        <p:spPr>
          <a:xfrm>
            <a:off x="504670" y="6225101"/>
            <a:ext cx="882225" cy="2294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20"/>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sz="3600" b="1" i="0">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0"/>
          <p:cNvSpPr txBox="1">
            <a:spLocks noGrp="1"/>
          </p:cNvSpPr>
          <p:nvPr>
            <p:ph type="body" idx="1"/>
          </p:nvPr>
        </p:nvSpPr>
        <p:spPr>
          <a:xfrm>
            <a:off x="838200" y="1900517"/>
            <a:ext cx="10515600" cy="42764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0"/>
          <p:cNvSpPr txBox="1">
            <a:spLocks noGrp="1"/>
          </p:cNvSpPr>
          <p:nvPr>
            <p:ph type="body" idx="2"/>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eature 2">
  <p:cSld name="Feature 2">
    <p:spTree>
      <p:nvGrpSpPr>
        <p:cNvPr id="1" name="Shape 30"/>
        <p:cNvGrpSpPr/>
        <p:nvPr/>
      </p:nvGrpSpPr>
      <p:grpSpPr>
        <a:xfrm>
          <a:off x="0" y="0"/>
          <a:ext cx="0" cy="0"/>
          <a:chOff x="0" y="0"/>
          <a:chExt cx="0" cy="0"/>
        </a:xfrm>
      </p:grpSpPr>
      <p:sp>
        <p:nvSpPr>
          <p:cNvPr id="31" name="Google Shape;31;p21"/>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1"/>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21"/>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1"/>
          <p:cNvSpPr>
            <a:spLocks noGrp="1"/>
          </p:cNvSpPr>
          <p:nvPr>
            <p:ph type="pic" idx="3"/>
          </p:nvPr>
        </p:nvSpPr>
        <p:spPr>
          <a:xfrm>
            <a:off x="6373911" y="1742937"/>
            <a:ext cx="5808662" cy="3264310"/>
          </a:xfrm>
          <a:prstGeom prst="rect">
            <a:avLst/>
          </a:prstGeom>
          <a:noFill/>
          <a:ln>
            <a:noFill/>
          </a:ln>
        </p:spPr>
      </p:sp>
      <p:pic>
        <p:nvPicPr>
          <p:cNvPr id="35" name="Google Shape;35;p21"/>
          <p:cNvPicPr preferRelativeResize="0"/>
          <p:nvPr/>
        </p:nvPicPr>
        <p:blipFill rotWithShape="1">
          <a:blip r:embed="rId2">
            <a:alphaModFix/>
          </a:blip>
          <a:srcRect/>
          <a:stretch/>
        </p:blipFill>
        <p:spPr>
          <a:xfrm>
            <a:off x="8191893" y="867866"/>
            <a:ext cx="4000107" cy="875071"/>
          </a:xfrm>
          <a:prstGeom prst="rect">
            <a:avLst/>
          </a:prstGeom>
          <a:noFill/>
          <a:ln>
            <a:noFill/>
          </a:ln>
        </p:spPr>
      </p:pic>
      <p:pic>
        <p:nvPicPr>
          <p:cNvPr id="36" name="Google Shape;36;p21"/>
          <p:cNvPicPr preferRelativeResize="0"/>
          <p:nvPr/>
        </p:nvPicPr>
        <p:blipFill rotWithShape="1">
          <a:blip r:embed="rId3">
            <a:alphaModFix/>
          </a:blip>
          <a:srcRect r="49152"/>
          <a:stretch/>
        </p:blipFill>
        <p:spPr>
          <a:xfrm>
            <a:off x="6550486" y="1091320"/>
            <a:ext cx="1547139" cy="48183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orizontal Content Buckets - 3">
  <p:cSld name="Horizontal Content Buckets - 3">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838199" y="3228280"/>
            <a:ext cx="3031067" cy="672388"/>
          </a:xfrm>
          <a:prstGeom prst="rect">
            <a:avLst/>
          </a:prstGeom>
          <a:noFill/>
          <a:ln>
            <a:noFill/>
          </a:ln>
        </p:spPr>
        <p:txBody>
          <a:bodyPr spcFirstLastPara="1" wrap="square" lIns="0" tIns="91425" rIns="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2"/>
          <p:cNvSpPr txBox="1">
            <a:spLocks noGrp="1"/>
          </p:cNvSpPr>
          <p:nvPr>
            <p:ph type="body" idx="2"/>
          </p:nvPr>
        </p:nvSpPr>
        <p:spPr>
          <a:xfrm>
            <a:off x="838200" y="3923816"/>
            <a:ext cx="3031067" cy="1435262"/>
          </a:xfrm>
          <a:prstGeom prst="rect">
            <a:avLst/>
          </a:prstGeom>
          <a:noFill/>
          <a:ln>
            <a:noFill/>
          </a:ln>
        </p:spPr>
        <p:txBody>
          <a:bodyPr spcFirstLastPara="1" wrap="square" lIns="0" tIns="91425" rIns="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2"/>
          <p:cNvSpPr>
            <a:spLocks noGrp="1"/>
          </p:cNvSpPr>
          <p:nvPr>
            <p:ph type="pic" idx="3"/>
          </p:nvPr>
        </p:nvSpPr>
        <p:spPr>
          <a:xfrm>
            <a:off x="838199" y="2408238"/>
            <a:ext cx="660400" cy="658812"/>
          </a:xfrm>
          <a:prstGeom prst="rect">
            <a:avLst/>
          </a:prstGeom>
          <a:noFill/>
          <a:ln>
            <a:noFill/>
          </a:ln>
        </p:spPr>
      </p:sp>
      <p:sp>
        <p:nvSpPr>
          <p:cNvPr id="42" name="Google Shape;42;p22"/>
          <p:cNvSpPr>
            <a:spLocks noGrp="1"/>
          </p:cNvSpPr>
          <p:nvPr>
            <p:ph type="pic" idx="4"/>
          </p:nvPr>
        </p:nvSpPr>
        <p:spPr>
          <a:xfrm>
            <a:off x="4525803" y="2408238"/>
            <a:ext cx="660400" cy="658812"/>
          </a:xfrm>
          <a:prstGeom prst="rect">
            <a:avLst/>
          </a:prstGeom>
          <a:noFill/>
          <a:ln>
            <a:noFill/>
          </a:ln>
        </p:spPr>
      </p:sp>
      <p:sp>
        <p:nvSpPr>
          <p:cNvPr id="43" name="Google Shape;43;p22"/>
          <p:cNvSpPr>
            <a:spLocks noGrp="1"/>
          </p:cNvSpPr>
          <p:nvPr>
            <p:ph type="pic" idx="5"/>
          </p:nvPr>
        </p:nvSpPr>
        <p:spPr>
          <a:xfrm>
            <a:off x="8221133" y="2408238"/>
            <a:ext cx="660400" cy="658812"/>
          </a:xfrm>
          <a:prstGeom prst="rect">
            <a:avLst/>
          </a:prstGeom>
          <a:noFill/>
          <a:ln>
            <a:noFill/>
          </a:ln>
        </p:spPr>
      </p:sp>
      <p:sp>
        <p:nvSpPr>
          <p:cNvPr id="44" name="Google Shape;44;p22"/>
          <p:cNvSpPr txBox="1">
            <a:spLocks noGrp="1"/>
          </p:cNvSpPr>
          <p:nvPr>
            <p:ph type="body" idx="6"/>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2"/>
          <p:cNvSpPr txBox="1">
            <a:spLocks noGrp="1"/>
          </p:cNvSpPr>
          <p:nvPr>
            <p:ph type="body" idx="7"/>
          </p:nvPr>
        </p:nvSpPr>
        <p:spPr>
          <a:xfrm>
            <a:off x="4529666" y="3228280"/>
            <a:ext cx="3031067" cy="672388"/>
          </a:xfrm>
          <a:prstGeom prst="rect">
            <a:avLst/>
          </a:prstGeom>
          <a:noFill/>
          <a:ln>
            <a:noFill/>
          </a:ln>
        </p:spPr>
        <p:txBody>
          <a:bodyPr spcFirstLastPara="1" wrap="square" lIns="0" tIns="91425" rIns="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2"/>
          <p:cNvSpPr txBox="1">
            <a:spLocks noGrp="1"/>
          </p:cNvSpPr>
          <p:nvPr>
            <p:ph type="body" idx="8"/>
          </p:nvPr>
        </p:nvSpPr>
        <p:spPr>
          <a:xfrm>
            <a:off x="4529667" y="3923816"/>
            <a:ext cx="3031067" cy="1435262"/>
          </a:xfrm>
          <a:prstGeom prst="rect">
            <a:avLst/>
          </a:prstGeom>
          <a:noFill/>
          <a:ln>
            <a:noFill/>
          </a:ln>
        </p:spPr>
        <p:txBody>
          <a:bodyPr spcFirstLastPara="1" wrap="square" lIns="0" tIns="91425" rIns="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2"/>
          <p:cNvSpPr txBox="1">
            <a:spLocks noGrp="1"/>
          </p:cNvSpPr>
          <p:nvPr>
            <p:ph type="body" idx="9"/>
          </p:nvPr>
        </p:nvSpPr>
        <p:spPr>
          <a:xfrm>
            <a:off x="8229391" y="3228280"/>
            <a:ext cx="3031067" cy="672388"/>
          </a:xfrm>
          <a:prstGeom prst="rect">
            <a:avLst/>
          </a:prstGeom>
          <a:noFill/>
          <a:ln>
            <a:noFill/>
          </a:ln>
        </p:spPr>
        <p:txBody>
          <a:bodyPr spcFirstLastPara="1" wrap="square" lIns="0" tIns="91425" rIns="0" bIns="91425" anchor="t" anchorCtr="0">
            <a:noAutofit/>
          </a:bodyPr>
          <a:lstStyle>
            <a:lvl1pPr marL="457200" lvl="0" indent="-228600" algn="l">
              <a:lnSpc>
                <a:spcPct val="120000"/>
              </a:lnSpc>
              <a:spcBef>
                <a:spcPts val="1000"/>
              </a:spcBef>
              <a:spcAft>
                <a:spcPts val="0"/>
              </a:spcAft>
              <a:buClr>
                <a:schemeClr val="dk2"/>
              </a:buClr>
              <a:buSzPts val="1600"/>
              <a:buNone/>
              <a:defRPr sz="16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2"/>
          <p:cNvSpPr txBox="1">
            <a:spLocks noGrp="1"/>
          </p:cNvSpPr>
          <p:nvPr>
            <p:ph type="body" idx="13"/>
          </p:nvPr>
        </p:nvSpPr>
        <p:spPr>
          <a:xfrm>
            <a:off x="8229392" y="3923816"/>
            <a:ext cx="3031067" cy="1435262"/>
          </a:xfrm>
          <a:prstGeom prst="rect">
            <a:avLst/>
          </a:prstGeom>
          <a:noFill/>
          <a:ln>
            <a:noFill/>
          </a:ln>
        </p:spPr>
        <p:txBody>
          <a:bodyPr spcFirstLastPara="1" wrap="square" lIns="0" tIns="91425" rIns="0" bIns="91425" anchor="t" anchorCtr="0">
            <a:noAutofit/>
          </a:bodyPr>
          <a:lstStyle>
            <a:lvl1pPr marL="457200" lvl="0" indent="-330200" algn="l">
              <a:lnSpc>
                <a:spcPct val="120000"/>
              </a:lnSpc>
              <a:spcBef>
                <a:spcPts val="1000"/>
              </a:spcBef>
              <a:spcAft>
                <a:spcPts val="0"/>
              </a:spcAft>
              <a:buClr>
                <a:schemeClr val="dk2"/>
              </a:buClr>
              <a:buSzPts val="1600"/>
              <a:buFont typeface="Noto Sans Symbols"/>
              <a:buChar char="▪"/>
              <a:defRPr sz="1600"/>
            </a:lvl1pPr>
            <a:lvl2pPr marL="914400" lvl="1" indent="-304800" algn="l">
              <a:lnSpc>
                <a:spcPct val="120000"/>
              </a:lnSpc>
              <a:spcBef>
                <a:spcPts val="500"/>
              </a:spcBef>
              <a:spcAft>
                <a:spcPts val="0"/>
              </a:spcAft>
              <a:buClr>
                <a:schemeClr val="dk2"/>
              </a:buClr>
              <a:buSzPts val="1200"/>
              <a:buFont typeface="Noto Sans Symbols"/>
              <a:buChar char="▪"/>
              <a:defRPr sz="1200"/>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eature 1">
  <p:cSld name="Feature 1">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body" idx="1"/>
          </p:nvPr>
        </p:nvSpPr>
        <p:spPr>
          <a:xfrm>
            <a:off x="839788" y="2405430"/>
            <a:ext cx="4610753" cy="52805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3"/>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3"/>
          <p:cNvSpPr>
            <a:spLocks noGrp="1"/>
          </p:cNvSpPr>
          <p:nvPr>
            <p:ph type="pic" idx="3"/>
          </p:nvPr>
        </p:nvSpPr>
        <p:spPr>
          <a:xfrm>
            <a:off x="6373911" y="1032389"/>
            <a:ext cx="5808662" cy="3264310"/>
          </a:xfrm>
          <a:prstGeom prst="rect">
            <a:avLst/>
          </a:prstGeom>
          <a:noFill/>
          <a:ln>
            <a:noFill/>
          </a:ln>
        </p:spPr>
      </p:sp>
      <p:pic>
        <p:nvPicPr>
          <p:cNvPr id="54" name="Google Shape;54;p23"/>
          <p:cNvPicPr preferRelativeResize="0"/>
          <p:nvPr/>
        </p:nvPicPr>
        <p:blipFill rotWithShape="1">
          <a:blip r:embed="rId2">
            <a:alphaModFix/>
          </a:blip>
          <a:srcRect/>
          <a:stretch/>
        </p:blipFill>
        <p:spPr>
          <a:xfrm>
            <a:off x="9864492" y="4306530"/>
            <a:ext cx="2327508" cy="875071"/>
          </a:xfrm>
          <a:prstGeom prst="rect">
            <a:avLst/>
          </a:prstGeom>
          <a:noFill/>
          <a:ln>
            <a:noFill/>
          </a:ln>
        </p:spPr>
      </p:pic>
      <p:pic>
        <p:nvPicPr>
          <p:cNvPr id="55" name="Google Shape;55;p23"/>
          <p:cNvPicPr preferRelativeResize="0"/>
          <p:nvPr/>
        </p:nvPicPr>
        <p:blipFill rotWithShape="1">
          <a:blip r:embed="rId3">
            <a:alphaModFix/>
          </a:blip>
          <a:srcRect/>
          <a:stretch/>
        </p:blipFill>
        <p:spPr>
          <a:xfrm>
            <a:off x="6550486" y="4529984"/>
            <a:ext cx="3042675" cy="481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56"/>
        <p:cNvGrpSpPr/>
        <p:nvPr/>
      </p:nvGrpSpPr>
      <p:grpSpPr>
        <a:xfrm>
          <a:off x="0" y="0"/>
          <a:ext cx="0" cy="0"/>
          <a:chOff x="0" y="0"/>
          <a:chExt cx="0" cy="0"/>
        </a:xfrm>
      </p:grpSpPr>
      <p:sp>
        <p:nvSpPr>
          <p:cNvPr id="57" name="Google Shape;57;p24"/>
          <p:cNvSpPr/>
          <p:nvPr/>
        </p:nvSpPr>
        <p:spPr>
          <a:xfrm>
            <a:off x="264695" y="6027821"/>
            <a:ext cx="1259305" cy="6256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 name="Google Shape;58;p24"/>
          <p:cNvSpPr txBox="1">
            <a:spLocks noGrp="1"/>
          </p:cNvSpPr>
          <p:nvPr>
            <p:ph type="ctrTitle"/>
          </p:nvPr>
        </p:nvSpPr>
        <p:spPr>
          <a:xfrm>
            <a:off x="713873" y="1562142"/>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4"/>
          <p:cNvSpPr txBox="1">
            <a:spLocks noGrp="1"/>
          </p:cNvSpPr>
          <p:nvPr>
            <p:ph type="subTitle" idx="1"/>
          </p:nvPr>
        </p:nvSpPr>
        <p:spPr>
          <a:xfrm>
            <a:off x="713873" y="4041817"/>
            <a:ext cx="9144000" cy="1655762"/>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Clr>
                <a:schemeClr val="dk1"/>
              </a:buClr>
              <a:buSzPts val="2400"/>
              <a:buNone/>
              <a:defRPr sz="2400" b="1">
                <a:latin typeface="Arial Rounded"/>
                <a:ea typeface="Arial Rounded"/>
                <a:cs typeface="Arial Rounded"/>
                <a:sym typeface="Arial Rounded"/>
              </a:defRPr>
            </a:lvl1pPr>
            <a:lvl2pPr lvl="1" algn="ctr">
              <a:lnSpc>
                <a:spcPct val="12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0" name="Google Shape;60;p24"/>
          <p:cNvPicPr preferRelativeResize="0"/>
          <p:nvPr/>
        </p:nvPicPr>
        <p:blipFill rotWithShape="1">
          <a:blip r:embed="rId2">
            <a:alphaModFix/>
          </a:blip>
          <a:srcRect/>
          <a:stretch/>
        </p:blipFill>
        <p:spPr>
          <a:xfrm>
            <a:off x="852327" y="760205"/>
            <a:ext cx="1776664" cy="462062"/>
          </a:xfrm>
          <a:prstGeom prst="rect">
            <a:avLst/>
          </a:prstGeom>
          <a:noFill/>
          <a:ln>
            <a:noFill/>
          </a:ln>
        </p:spPr>
      </p:pic>
      <p:pic>
        <p:nvPicPr>
          <p:cNvPr id="61" name="Google Shape;61;p24"/>
          <p:cNvPicPr preferRelativeResize="0"/>
          <p:nvPr/>
        </p:nvPicPr>
        <p:blipFill rotWithShape="1">
          <a:blip r:embed="rId3">
            <a:alphaModFix amt="5000"/>
          </a:blip>
          <a:srcRect t="43226" r="34202"/>
          <a:stretch/>
        </p:blipFill>
        <p:spPr>
          <a:xfrm>
            <a:off x="9218585" y="0"/>
            <a:ext cx="2973415" cy="2911416"/>
          </a:xfrm>
          <a:prstGeom prst="rect">
            <a:avLst/>
          </a:prstGeom>
          <a:noFill/>
          <a:ln>
            <a:noFill/>
          </a:ln>
        </p:spPr>
      </p:pic>
      <p:pic>
        <p:nvPicPr>
          <p:cNvPr id="62" name="Google Shape;62;p24"/>
          <p:cNvPicPr preferRelativeResize="0"/>
          <p:nvPr/>
        </p:nvPicPr>
        <p:blipFill rotWithShape="1">
          <a:blip r:embed="rId4">
            <a:alphaModFix amt="5000"/>
          </a:blip>
          <a:srcRect b="35466"/>
          <a:stretch/>
        </p:blipFill>
        <p:spPr>
          <a:xfrm>
            <a:off x="7194856" y="4555664"/>
            <a:ext cx="3174611" cy="2302336"/>
          </a:xfrm>
          <a:prstGeom prst="rect">
            <a:avLst/>
          </a:prstGeom>
          <a:noFill/>
          <a:ln>
            <a:noFill/>
          </a:ln>
        </p:spPr>
      </p:pic>
      <p:pic>
        <p:nvPicPr>
          <p:cNvPr id="63" name="Google Shape;63;p24"/>
          <p:cNvPicPr preferRelativeResize="0"/>
          <p:nvPr/>
        </p:nvPicPr>
        <p:blipFill rotWithShape="1">
          <a:blip r:embed="rId5">
            <a:alphaModFix amt="5000"/>
          </a:blip>
          <a:srcRect l="50000" b="42290"/>
          <a:stretch/>
        </p:blipFill>
        <p:spPr>
          <a:xfrm>
            <a:off x="0" y="5326981"/>
            <a:ext cx="1180344" cy="15310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Content Buckets - 3">
  <p:cSld name="Vertical Content Buckets - 3">
    <p:spTree>
      <p:nvGrpSpPr>
        <p:cNvPr id="1" name="Shape 64"/>
        <p:cNvGrpSpPr/>
        <p:nvPr/>
      </p:nvGrpSpPr>
      <p:grpSpPr>
        <a:xfrm>
          <a:off x="0" y="0"/>
          <a:ext cx="0" cy="0"/>
          <a:chOff x="0" y="0"/>
          <a:chExt cx="0" cy="0"/>
        </a:xfrm>
      </p:grpSpPr>
      <p:sp>
        <p:nvSpPr>
          <p:cNvPr id="65" name="Google Shape;65;p25"/>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sz="3600" b="1" i="0">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5"/>
          <p:cNvSpPr txBox="1">
            <a:spLocks noGrp="1"/>
          </p:cNvSpPr>
          <p:nvPr>
            <p:ph type="body" idx="1"/>
          </p:nvPr>
        </p:nvSpPr>
        <p:spPr>
          <a:xfrm>
            <a:off x="838200" y="2297205"/>
            <a:ext cx="10515600" cy="75235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5"/>
          <p:cNvSpPr txBox="1">
            <a:spLocks noGrp="1"/>
          </p:cNvSpPr>
          <p:nvPr>
            <p:ph type="body" idx="2"/>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2000"/>
              <a:buNone/>
              <a:defRPr sz="2000" b="1">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5"/>
          <p:cNvSpPr txBox="1">
            <a:spLocks noGrp="1"/>
          </p:cNvSpPr>
          <p:nvPr>
            <p:ph type="body" idx="3"/>
          </p:nvPr>
        </p:nvSpPr>
        <p:spPr>
          <a:xfrm>
            <a:off x="838200" y="3541484"/>
            <a:ext cx="10515600" cy="75235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5"/>
          <p:cNvSpPr txBox="1">
            <a:spLocks noGrp="1"/>
          </p:cNvSpPr>
          <p:nvPr>
            <p:ph type="body" idx="4"/>
          </p:nvPr>
        </p:nvSpPr>
        <p:spPr>
          <a:xfrm>
            <a:off x="838200" y="4785762"/>
            <a:ext cx="10515600" cy="75235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600"/>
              <a:buNone/>
              <a:defRPr/>
            </a:lvl1pPr>
            <a:lvl2pPr marL="914400" lvl="1" indent="-304800" algn="l">
              <a:lnSpc>
                <a:spcPct val="120000"/>
              </a:lnSpc>
              <a:spcBef>
                <a:spcPts val="500"/>
              </a:spcBef>
              <a:spcAft>
                <a:spcPts val="0"/>
              </a:spcAft>
              <a:buClr>
                <a:schemeClr val="dk1"/>
              </a:buClr>
              <a:buSzPts val="12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se Study - Green">
  <p:cSld name="Case Study - Green">
    <p:spTree>
      <p:nvGrpSpPr>
        <p:cNvPr id="1" name="Shape 70"/>
        <p:cNvGrpSpPr/>
        <p:nvPr/>
      </p:nvGrpSpPr>
      <p:grpSpPr>
        <a:xfrm>
          <a:off x="0" y="0"/>
          <a:ext cx="0" cy="0"/>
          <a:chOff x="0" y="0"/>
          <a:chExt cx="0" cy="0"/>
        </a:xfrm>
      </p:grpSpPr>
      <p:sp>
        <p:nvSpPr>
          <p:cNvPr id="71" name="Google Shape;71;p26"/>
          <p:cNvSpPr/>
          <p:nvPr/>
        </p:nvSpPr>
        <p:spPr>
          <a:xfrm>
            <a:off x="0" y="0"/>
            <a:ext cx="1219199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26"/>
          <p:cNvPicPr preferRelativeResize="0"/>
          <p:nvPr/>
        </p:nvPicPr>
        <p:blipFill rotWithShape="1">
          <a:blip r:embed="rId2">
            <a:alphaModFix amt="12000"/>
          </a:blip>
          <a:srcRect r="1081"/>
          <a:stretch/>
        </p:blipFill>
        <p:spPr>
          <a:xfrm>
            <a:off x="3671420" y="187876"/>
            <a:ext cx="8520580" cy="6564632"/>
          </a:xfrm>
          <a:prstGeom prst="rect">
            <a:avLst/>
          </a:prstGeom>
          <a:noFill/>
          <a:ln>
            <a:noFill/>
          </a:ln>
        </p:spPr>
      </p:pic>
      <p:sp>
        <p:nvSpPr>
          <p:cNvPr id="73" name="Google Shape;73;p26"/>
          <p:cNvSpPr txBox="1">
            <a:spLocks noGrp="1"/>
          </p:cNvSpPr>
          <p:nvPr>
            <p:ph type="body" idx="1"/>
          </p:nvPr>
        </p:nvSpPr>
        <p:spPr>
          <a:xfrm>
            <a:off x="839788" y="2101849"/>
            <a:ext cx="5157787" cy="403226"/>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2"/>
              </a:buClr>
              <a:buSzPts val="1800"/>
              <a:buNone/>
              <a:defRPr sz="18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6"/>
          <p:cNvSpPr txBox="1">
            <a:spLocks noGrp="1"/>
          </p:cNvSpPr>
          <p:nvPr>
            <p:ph type="body" idx="2"/>
          </p:nvPr>
        </p:nvSpPr>
        <p:spPr>
          <a:xfrm>
            <a:off x="839788" y="2505075"/>
            <a:ext cx="5157787" cy="12744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F2F2F2"/>
              </a:buClr>
              <a:buSzPts val="1400"/>
              <a:buNone/>
              <a:defRPr sz="1400">
                <a:solidFill>
                  <a:srgbClr val="F2F2F2"/>
                </a:solidFill>
              </a:defRPr>
            </a:lvl1pPr>
            <a:lvl2pPr marL="914400" lvl="1" indent="-304800" algn="l">
              <a:lnSpc>
                <a:spcPct val="120000"/>
              </a:lnSpc>
              <a:spcBef>
                <a:spcPts val="500"/>
              </a:spcBef>
              <a:spcAft>
                <a:spcPts val="0"/>
              </a:spcAft>
              <a:buClr>
                <a:srgbClr val="F2F2F2"/>
              </a:buClr>
              <a:buSzPts val="1200"/>
              <a:buChar char="•"/>
              <a:defRPr>
                <a:solidFill>
                  <a:srgbClr val="F2F2F2"/>
                </a:solidFil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body" idx="3"/>
          </p:nvPr>
        </p:nvSpPr>
        <p:spPr>
          <a:xfrm>
            <a:off x="6172200" y="2101849"/>
            <a:ext cx="5183188" cy="403226"/>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lt1"/>
              </a:buClr>
              <a:buSzPts val="1800"/>
              <a:buNone/>
              <a:defRPr sz="1800" b="1">
                <a:solidFill>
                  <a:schemeClr val="lt1"/>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26"/>
          <p:cNvSpPr txBox="1">
            <a:spLocks noGrp="1"/>
          </p:cNvSpPr>
          <p:nvPr>
            <p:ph type="body" idx="4"/>
          </p:nvPr>
        </p:nvSpPr>
        <p:spPr>
          <a:xfrm>
            <a:off x="6172200" y="2505076"/>
            <a:ext cx="5183188" cy="318948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F2F2F2"/>
              </a:buClr>
              <a:buSzPts val="1400"/>
              <a:buNone/>
              <a:defRPr sz="1400">
                <a:solidFill>
                  <a:srgbClr val="F2F2F2"/>
                </a:solidFill>
              </a:defRPr>
            </a:lvl1pPr>
            <a:lvl2pPr marL="914400" lvl="1" indent="-304800" algn="l">
              <a:lnSpc>
                <a:spcPct val="120000"/>
              </a:lnSpc>
              <a:spcBef>
                <a:spcPts val="500"/>
              </a:spcBef>
              <a:spcAft>
                <a:spcPts val="0"/>
              </a:spcAft>
              <a:buClr>
                <a:srgbClr val="F2F2F2"/>
              </a:buClr>
              <a:buSzPts val="1200"/>
              <a:buChar char="•"/>
              <a:defRPr>
                <a:solidFill>
                  <a:srgbClr val="F2F2F2"/>
                </a:solidFil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6"/>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3600"/>
              <a:buFont typeface="Arial Black"/>
              <a:buNone/>
              <a:defRPr sz="3600" b="1" i="0">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6"/>
          <p:cNvSpPr txBox="1">
            <a:spLocks noGrp="1"/>
          </p:cNvSpPr>
          <p:nvPr>
            <p:ph type="body" idx="5"/>
          </p:nvPr>
        </p:nvSpPr>
        <p:spPr>
          <a:xfrm>
            <a:off x="838200" y="1163445"/>
            <a:ext cx="10515600" cy="40322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F2F2F2"/>
              </a:buClr>
              <a:buSzPts val="2000"/>
              <a:buNone/>
              <a:defRPr sz="2000" b="1">
                <a:solidFill>
                  <a:srgbClr val="F2F2F2"/>
                </a:solidFill>
                <a:latin typeface="Arial Rounded"/>
                <a:ea typeface="Arial Rounded"/>
                <a:cs typeface="Arial Rounded"/>
                <a:sym typeface="Arial Rounded"/>
              </a:defRPr>
            </a:lvl1pPr>
            <a:lvl2pPr marL="914400" lvl="1" indent="-342900" algn="l">
              <a:lnSpc>
                <a:spcPct val="12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6"/>
          <p:cNvSpPr txBox="1">
            <a:spLocks noGrp="1"/>
          </p:cNvSpPr>
          <p:nvPr>
            <p:ph type="body" idx="6"/>
          </p:nvPr>
        </p:nvSpPr>
        <p:spPr>
          <a:xfrm>
            <a:off x="839788" y="3981768"/>
            <a:ext cx="5157787" cy="401955"/>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2"/>
              </a:buClr>
              <a:buSzPts val="1800"/>
              <a:buNone/>
              <a:defRPr sz="1800" b="1">
                <a:solidFill>
                  <a:schemeClr val="dk2"/>
                </a:solidFill>
                <a:latin typeface="Arial Rounded"/>
                <a:ea typeface="Arial Rounded"/>
                <a:cs typeface="Arial Rounded"/>
                <a:sym typeface="Arial Rounded"/>
              </a:defRPr>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26"/>
          <p:cNvSpPr txBox="1">
            <a:spLocks noGrp="1"/>
          </p:cNvSpPr>
          <p:nvPr>
            <p:ph type="body" idx="7"/>
          </p:nvPr>
        </p:nvSpPr>
        <p:spPr>
          <a:xfrm>
            <a:off x="839788" y="4383724"/>
            <a:ext cx="5157787" cy="12744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F2F2F2"/>
              </a:buClr>
              <a:buSzPts val="1400"/>
              <a:buNone/>
              <a:defRPr sz="1400">
                <a:solidFill>
                  <a:srgbClr val="F2F2F2"/>
                </a:solidFill>
              </a:defRPr>
            </a:lvl1pPr>
            <a:lvl2pPr marL="914400" lvl="1" indent="-304800" algn="l">
              <a:lnSpc>
                <a:spcPct val="120000"/>
              </a:lnSpc>
              <a:spcBef>
                <a:spcPts val="500"/>
              </a:spcBef>
              <a:spcAft>
                <a:spcPts val="0"/>
              </a:spcAft>
              <a:buClr>
                <a:srgbClr val="F2F2F2"/>
              </a:buClr>
              <a:buSzPts val="1200"/>
              <a:buChar char="•"/>
              <a:defRPr>
                <a:solidFill>
                  <a:srgbClr val="F2F2F2"/>
                </a:solidFil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1" name="Google Shape;81;p26"/>
          <p:cNvPicPr preferRelativeResize="0"/>
          <p:nvPr/>
        </p:nvPicPr>
        <p:blipFill rotWithShape="1">
          <a:blip r:embed="rId3">
            <a:alphaModFix amt="40000"/>
          </a:blip>
          <a:srcRect/>
          <a:stretch/>
        </p:blipFill>
        <p:spPr>
          <a:xfrm>
            <a:off x="513735" y="6224663"/>
            <a:ext cx="872613" cy="227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3600"/>
              <a:buFont typeface="Arial Black"/>
              <a:buNone/>
              <a:defRPr sz="3600" b="1"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39754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 name="Google Shape;12;p17"/>
          <p:cNvPicPr preferRelativeResize="0"/>
          <p:nvPr/>
        </p:nvPicPr>
        <p:blipFill rotWithShape="1">
          <a:blip r:embed="rId30">
            <a:alphaModFix/>
          </a:blip>
          <a:srcRect/>
          <a:stretch/>
        </p:blipFill>
        <p:spPr>
          <a:xfrm>
            <a:off x="513735" y="6224664"/>
            <a:ext cx="872613" cy="22724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
          <p:cNvSpPr txBox="1">
            <a:spLocks noGrp="1"/>
          </p:cNvSpPr>
          <p:nvPr>
            <p:ph type="ctrTitle"/>
          </p:nvPr>
        </p:nvSpPr>
        <p:spPr>
          <a:xfrm>
            <a:off x="713873" y="1562142"/>
            <a:ext cx="9144000"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6000"/>
              <a:buFont typeface="Calibri"/>
              <a:buNone/>
            </a:pPr>
            <a:r>
              <a:rPr lang="en-US">
                <a:latin typeface="Calibri"/>
                <a:ea typeface="Calibri"/>
                <a:cs typeface="Calibri"/>
                <a:sym typeface="Calibri"/>
              </a:rPr>
              <a:t>Quantum Computing</a:t>
            </a:r>
            <a:endParaRPr/>
          </a:p>
        </p:txBody>
      </p:sp>
      <p:sp>
        <p:nvSpPr>
          <p:cNvPr id="209" name="Google Shape;209;p1"/>
          <p:cNvSpPr txBox="1">
            <a:spLocks noGrp="1"/>
          </p:cNvSpPr>
          <p:nvPr>
            <p:ph type="subTitle" idx="1"/>
          </p:nvPr>
        </p:nvSpPr>
        <p:spPr>
          <a:xfrm>
            <a:off x="713873" y="4041817"/>
            <a:ext cx="9144000" cy="1655762"/>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2400"/>
              <a:buNone/>
            </a:pPr>
            <a:r>
              <a:rPr lang="en-US"/>
              <a:t>Week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Fast developing ecosystem towards Quantum Computing </a:t>
            </a:r>
            <a:endParaRPr/>
          </a:p>
        </p:txBody>
      </p:sp>
      <p:sp>
        <p:nvSpPr>
          <p:cNvPr id="271" name="Google Shape;271;p9"/>
          <p:cNvSpPr txBox="1">
            <a:spLocks noGrp="1"/>
          </p:cNvSpPr>
          <p:nvPr>
            <p:ph type="body" idx="1"/>
          </p:nvPr>
        </p:nvSpPr>
        <p:spPr>
          <a:xfrm>
            <a:off x="838200" y="1900517"/>
            <a:ext cx="10515600" cy="4276445"/>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1600"/>
              <a:buFont typeface="Arial"/>
              <a:buAutoNum type="arabicPeriod"/>
            </a:pPr>
            <a:r>
              <a:rPr lang="en-US" b="1"/>
              <a:t>Software</a:t>
            </a:r>
            <a:endParaRPr/>
          </a:p>
          <a:p>
            <a:pPr marL="971550" lvl="1" indent="-285750" algn="l" rtl="0">
              <a:lnSpc>
                <a:spcPct val="120000"/>
              </a:lnSpc>
              <a:spcBef>
                <a:spcPts val="500"/>
              </a:spcBef>
              <a:spcAft>
                <a:spcPts val="0"/>
              </a:spcAft>
              <a:buClr>
                <a:schemeClr val="dk1"/>
              </a:buClr>
              <a:buSzPts val="1600"/>
              <a:buChar char="•"/>
            </a:pPr>
            <a:r>
              <a:rPr lang="en-US" sz="1600"/>
              <a:t>Software-focused startups is increasing faster in quantum-computing value chain. </a:t>
            </a:r>
            <a:endParaRPr/>
          </a:p>
          <a:p>
            <a:pPr marL="971550" lvl="1" indent="-285750" algn="l" rtl="0">
              <a:lnSpc>
                <a:spcPct val="120000"/>
              </a:lnSpc>
              <a:spcBef>
                <a:spcPts val="500"/>
              </a:spcBef>
              <a:spcAft>
                <a:spcPts val="0"/>
              </a:spcAft>
              <a:buClr>
                <a:schemeClr val="dk1"/>
              </a:buClr>
              <a:buSzPts val="1600"/>
              <a:buChar char="•"/>
            </a:pPr>
            <a:r>
              <a:rPr lang="en-US" sz="1600"/>
              <a:t>Requires a new programming paradigm and software stack. </a:t>
            </a:r>
            <a:endParaRPr/>
          </a:p>
          <a:p>
            <a:pPr marL="971550" lvl="1" indent="-209550" algn="l" rtl="0">
              <a:lnSpc>
                <a:spcPct val="120000"/>
              </a:lnSpc>
              <a:spcBef>
                <a:spcPts val="500"/>
              </a:spcBef>
              <a:spcAft>
                <a:spcPts val="0"/>
              </a:spcAft>
              <a:buClr>
                <a:schemeClr val="dk1"/>
              </a:buClr>
              <a:buSzPts val="1200"/>
              <a:buNone/>
            </a:pPr>
            <a:endParaRPr/>
          </a:p>
          <a:p>
            <a:pPr marL="971550" lvl="1" indent="-209550" algn="l" rtl="0">
              <a:lnSpc>
                <a:spcPct val="120000"/>
              </a:lnSpc>
              <a:spcBef>
                <a:spcPts val="500"/>
              </a:spcBef>
              <a:spcAft>
                <a:spcPts val="0"/>
              </a:spcAft>
              <a:buClr>
                <a:schemeClr val="dk1"/>
              </a:buClr>
              <a:buSzPts val="1200"/>
              <a:buNone/>
            </a:pPr>
            <a:endParaRPr b="1"/>
          </a:p>
          <a:p>
            <a:pPr marL="342900" lvl="0" indent="-342900" algn="l" rtl="0">
              <a:lnSpc>
                <a:spcPct val="120000"/>
              </a:lnSpc>
              <a:spcBef>
                <a:spcPts val="1000"/>
              </a:spcBef>
              <a:spcAft>
                <a:spcPts val="0"/>
              </a:spcAft>
              <a:buClr>
                <a:schemeClr val="dk1"/>
              </a:buClr>
              <a:buSzPts val="1600"/>
              <a:buFont typeface="Arial"/>
              <a:buAutoNum type="arabicPeriod"/>
            </a:pPr>
            <a:r>
              <a:rPr lang="en-US" b="1"/>
              <a:t>Cloud-based services.</a:t>
            </a:r>
            <a:endParaRPr/>
          </a:p>
          <a:p>
            <a:pPr marL="971550" lvl="1" indent="-285750" algn="l" rtl="0">
              <a:lnSpc>
                <a:spcPct val="120000"/>
              </a:lnSpc>
              <a:spcBef>
                <a:spcPts val="500"/>
              </a:spcBef>
              <a:spcAft>
                <a:spcPts val="0"/>
              </a:spcAft>
              <a:buClr>
                <a:schemeClr val="dk1"/>
              </a:buClr>
              <a:buSzPts val="1600"/>
              <a:buChar char="•"/>
            </a:pPr>
            <a:r>
              <a:rPr lang="en-US" sz="1600"/>
              <a:t>Cloud may be the main way for early users to experience the technology until the larger ecosystem matures. </a:t>
            </a:r>
            <a:endParaRPr/>
          </a:p>
          <a:p>
            <a:pPr marL="971550" lvl="1" indent="-285750" algn="l" rtl="0">
              <a:lnSpc>
                <a:spcPct val="120000"/>
              </a:lnSpc>
              <a:spcBef>
                <a:spcPts val="500"/>
              </a:spcBef>
              <a:spcAft>
                <a:spcPts val="0"/>
              </a:spcAft>
              <a:buClr>
                <a:schemeClr val="dk1"/>
              </a:buClr>
              <a:buSzPts val="1600"/>
              <a:buChar char="•"/>
            </a:pPr>
            <a:r>
              <a:rPr lang="en-US" sz="1600">
                <a:solidFill>
                  <a:schemeClr val="dk1"/>
                </a:solidFill>
                <a:latin typeface="Calibri"/>
                <a:ea typeface="Calibri"/>
                <a:cs typeface="Calibri"/>
                <a:sym typeface="Calibri"/>
              </a:rPr>
              <a:t>NASA, Google, IBM, CIA, etc. are working on quantum computers. </a:t>
            </a:r>
            <a:endParaRPr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0"/>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Industries for earliest use cases</a:t>
            </a:r>
            <a:br>
              <a:rPr lang="en-US"/>
            </a:br>
            <a:br>
              <a:rPr lang="en-US"/>
            </a:br>
            <a:endParaRPr/>
          </a:p>
        </p:txBody>
      </p:sp>
      <p:sp>
        <p:nvSpPr>
          <p:cNvPr id="277" name="Google Shape;277;p10"/>
          <p:cNvSpPr txBox="1">
            <a:spLocks noGrp="1"/>
          </p:cNvSpPr>
          <p:nvPr>
            <p:ph type="body" idx="1"/>
          </p:nvPr>
        </p:nvSpPr>
        <p:spPr>
          <a:xfrm>
            <a:off x="838200" y="1404731"/>
            <a:ext cx="10515600" cy="4772232"/>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dk1"/>
              </a:buClr>
              <a:buSzPts val="1800"/>
              <a:buFont typeface="Arial"/>
              <a:buChar char="•"/>
            </a:pPr>
            <a:r>
              <a:rPr lang="en-US" sz="1800" b="1"/>
              <a:t>Pharmaceuticals </a:t>
            </a:r>
            <a:endParaRPr/>
          </a:p>
          <a:p>
            <a:pPr marL="0" lvl="0" indent="0" algn="l" rtl="0">
              <a:lnSpc>
                <a:spcPct val="120000"/>
              </a:lnSpc>
              <a:spcBef>
                <a:spcPts val="1000"/>
              </a:spcBef>
              <a:spcAft>
                <a:spcPts val="0"/>
              </a:spcAft>
              <a:buClr>
                <a:schemeClr val="dk1"/>
              </a:buClr>
              <a:buSzPts val="1800"/>
              <a:buNone/>
            </a:pPr>
            <a:r>
              <a:rPr lang="en-US" sz="1800" b="1"/>
              <a:t>	</a:t>
            </a:r>
            <a:r>
              <a:rPr lang="en-US" sz="1800"/>
              <a:t>P</a:t>
            </a:r>
            <a:r>
              <a:rPr lang="en-US"/>
              <a:t>otential to revolutionize the research and development of molecular structures in the 	biopharmaceuticals industry.</a:t>
            </a:r>
            <a:endParaRPr sz="1800" b="1"/>
          </a:p>
          <a:p>
            <a:pPr marL="285750" lvl="0" indent="-285750" algn="l" rtl="0">
              <a:lnSpc>
                <a:spcPct val="120000"/>
              </a:lnSpc>
              <a:spcBef>
                <a:spcPts val="1000"/>
              </a:spcBef>
              <a:spcAft>
                <a:spcPts val="0"/>
              </a:spcAft>
              <a:buClr>
                <a:schemeClr val="dk1"/>
              </a:buClr>
              <a:buSzPts val="1800"/>
              <a:buFont typeface="Arial"/>
              <a:buChar char="•"/>
            </a:pPr>
            <a:r>
              <a:rPr lang="en-US" sz="1800" b="1"/>
              <a:t>Chemicals</a:t>
            </a:r>
            <a:endParaRPr/>
          </a:p>
          <a:p>
            <a:pPr marL="0" lvl="0" indent="0" algn="l" rtl="0">
              <a:lnSpc>
                <a:spcPct val="120000"/>
              </a:lnSpc>
              <a:spcBef>
                <a:spcPts val="1000"/>
              </a:spcBef>
              <a:spcAft>
                <a:spcPts val="0"/>
              </a:spcAft>
              <a:buClr>
                <a:schemeClr val="dk1"/>
              </a:buClr>
              <a:buSzPts val="1800"/>
              <a:buNone/>
            </a:pPr>
            <a:r>
              <a:rPr lang="en-US" sz="1800" b="1"/>
              <a:t>	</a:t>
            </a:r>
            <a:r>
              <a:rPr lang="en-US" sz="1800"/>
              <a:t>C</a:t>
            </a:r>
            <a:r>
              <a:rPr lang="en-US"/>
              <a:t>hemicals industry, which spends $800 billion on production every year, a realistic 5 to 10 percent 	efficiency gain would mean a gain of $20 billion to $40 billion in value. </a:t>
            </a:r>
            <a:endParaRPr sz="1800" b="1"/>
          </a:p>
          <a:p>
            <a:pPr marL="285750" lvl="0" indent="-285750" algn="l" rtl="0">
              <a:lnSpc>
                <a:spcPct val="120000"/>
              </a:lnSpc>
              <a:spcBef>
                <a:spcPts val="1000"/>
              </a:spcBef>
              <a:spcAft>
                <a:spcPts val="0"/>
              </a:spcAft>
              <a:buClr>
                <a:schemeClr val="dk1"/>
              </a:buClr>
              <a:buSzPts val="1800"/>
              <a:buFont typeface="Arial"/>
              <a:buChar char="•"/>
            </a:pPr>
            <a:r>
              <a:rPr lang="en-US" sz="1800" b="1"/>
              <a:t>Automotive</a:t>
            </a:r>
            <a:endParaRPr/>
          </a:p>
          <a:p>
            <a:pPr marL="0" lvl="0" indent="0" algn="l" rtl="0">
              <a:lnSpc>
                <a:spcPct val="120000"/>
              </a:lnSpc>
              <a:spcBef>
                <a:spcPts val="1000"/>
              </a:spcBef>
              <a:spcAft>
                <a:spcPts val="0"/>
              </a:spcAft>
              <a:buClr>
                <a:schemeClr val="dk1"/>
              </a:buClr>
              <a:buSzPts val="1800"/>
              <a:buNone/>
            </a:pPr>
            <a:r>
              <a:rPr lang="en-US" sz="1800" b="1"/>
              <a:t>	</a:t>
            </a:r>
            <a:r>
              <a:rPr lang="en-US"/>
              <a:t> R&amp;D, product design, supply-chain management, production, and mobility and traffic management. </a:t>
            </a:r>
            <a:endParaRPr sz="1800" b="1"/>
          </a:p>
          <a:p>
            <a:pPr marL="285750" lvl="0" indent="-285750" algn="l" rtl="0">
              <a:lnSpc>
                <a:spcPct val="120000"/>
              </a:lnSpc>
              <a:spcBef>
                <a:spcPts val="1000"/>
              </a:spcBef>
              <a:spcAft>
                <a:spcPts val="0"/>
              </a:spcAft>
              <a:buClr>
                <a:schemeClr val="dk1"/>
              </a:buClr>
              <a:buSzPts val="1800"/>
              <a:buFont typeface="Arial"/>
              <a:buChar char="•"/>
            </a:pPr>
            <a:r>
              <a:rPr lang="en-US" sz="1800" b="1"/>
              <a:t>Finance</a:t>
            </a:r>
            <a:endParaRPr/>
          </a:p>
          <a:p>
            <a:pPr marL="0" lvl="0" indent="0" algn="l" rtl="0">
              <a:lnSpc>
                <a:spcPct val="120000"/>
              </a:lnSpc>
              <a:spcBef>
                <a:spcPts val="1000"/>
              </a:spcBef>
              <a:spcAft>
                <a:spcPts val="0"/>
              </a:spcAft>
              <a:buClr>
                <a:schemeClr val="dk1"/>
              </a:buClr>
              <a:buSzPts val="1800"/>
              <a:buNone/>
            </a:pPr>
            <a:r>
              <a:rPr lang="en-US" sz="1800" b="1"/>
              <a:t>	</a:t>
            </a:r>
            <a:r>
              <a:rPr lang="en-US" sz="1800"/>
              <a:t>E</a:t>
            </a:r>
            <a:r>
              <a:rPr lang="en-US"/>
              <a:t>fficiently quantum-optimized loan portfolios and risk management. </a:t>
            </a:r>
            <a:endParaRPr sz="1800"/>
          </a:p>
          <a:p>
            <a:pPr marL="0" lvl="0" indent="0" algn="l" rtl="0">
              <a:lnSpc>
                <a:spcPct val="120000"/>
              </a:lnSpc>
              <a:spcBef>
                <a:spcPts val="1000"/>
              </a:spcBef>
              <a:spcAft>
                <a:spcPts val="0"/>
              </a:spcAft>
              <a:buClr>
                <a:schemeClr val="dk1"/>
              </a:buClr>
              <a:buSzPts val="1800"/>
              <a:buNone/>
            </a:pPr>
            <a:endParaRPr sz="1800" b="1"/>
          </a:p>
          <a:p>
            <a:pPr marL="0" lvl="0" indent="0" algn="l" rtl="0">
              <a:lnSpc>
                <a:spcPct val="120000"/>
              </a:lnSpc>
              <a:spcBef>
                <a:spcPts val="1000"/>
              </a:spcBef>
              <a:spcAft>
                <a:spcPts val="0"/>
              </a:spcAft>
              <a:buClr>
                <a:schemeClr val="dk1"/>
              </a:buClr>
              <a:buSzPts val="16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1"/>
          <p:cNvSpPr txBox="1">
            <a:spLocks noGrp="1"/>
          </p:cNvSpPr>
          <p:nvPr>
            <p:ph type="title"/>
          </p:nvPr>
        </p:nvSpPr>
        <p:spPr>
          <a:xfrm>
            <a:off x="839803" y="545375"/>
            <a:ext cx="5925600" cy="1221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3300"/>
              <a:buFont typeface="Arial Black"/>
              <a:buNone/>
            </a:pPr>
            <a:r>
              <a:rPr lang="en-US" sz="3300"/>
              <a:t>Quantum Computing Platforms</a:t>
            </a:r>
            <a:endParaRPr/>
          </a:p>
        </p:txBody>
      </p:sp>
      <p:sp>
        <p:nvSpPr>
          <p:cNvPr id="283" name="Google Shape;283;p11"/>
          <p:cNvSpPr txBox="1">
            <a:spLocks noGrp="1"/>
          </p:cNvSpPr>
          <p:nvPr>
            <p:ph type="body" idx="1"/>
          </p:nvPr>
        </p:nvSpPr>
        <p:spPr>
          <a:xfrm>
            <a:off x="1073613" y="1767213"/>
            <a:ext cx="4610753" cy="528050"/>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dk1"/>
              </a:buClr>
              <a:buSzPts val="2000"/>
              <a:buNone/>
            </a:pPr>
            <a:r>
              <a:rPr lang="en-US"/>
              <a:t>IonQ</a:t>
            </a:r>
            <a:endParaRPr/>
          </a:p>
        </p:txBody>
      </p:sp>
      <p:sp>
        <p:nvSpPr>
          <p:cNvPr id="284" name="Google Shape;284;p11"/>
          <p:cNvSpPr txBox="1">
            <a:spLocks noGrp="1"/>
          </p:cNvSpPr>
          <p:nvPr>
            <p:ph type="body" idx="2"/>
          </p:nvPr>
        </p:nvSpPr>
        <p:spPr>
          <a:xfrm>
            <a:off x="715617" y="2467897"/>
            <a:ext cx="5341011" cy="3264310"/>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Clr>
                <a:schemeClr val="dk1"/>
              </a:buClr>
              <a:buSzPts val="1400"/>
              <a:buFont typeface="Arial"/>
              <a:buChar char="•"/>
            </a:pPr>
            <a:r>
              <a:rPr lang="en-US" sz="1400" b="1"/>
              <a:t>IonQ</a:t>
            </a:r>
            <a:r>
              <a:rPr lang="en-US" sz="1400"/>
              <a:t> is a quantum computing hardware and software company in Maryland, USA.</a:t>
            </a:r>
            <a:endParaRPr/>
          </a:p>
          <a:p>
            <a:pPr marL="285750" lvl="0" indent="-285750" algn="l" rtl="0">
              <a:lnSpc>
                <a:spcPct val="110000"/>
              </a:lnSpc>
              <a:spcBef>
                <a:spcPts val="1000"/>
              </a:spcBef>
              <a:spcAft>
                <a:spcPts val="0"/>
              </a:spcAft>
              <a:buClr>
                <a:schemeClr val="dk1"/>
              </a:buClr>
              <a:buSzPts val="1400"/>
              <a:buFont typeface="Arial"/>
              <a:buChar char="•"/>
            </a:pPr>
            <a:r>
              <a:rPr lang="en-US" sz="1400"/>
              <a:t>developing a general-purpose </a:t>
            </a:r>
            <a:r>
              <a:rPr lang="en-US" sz="1400" b="1"/>
              <a:t>trapped ion quantum computer</a:t>
            </a:r>
            <a:r>
              <a:rPr lang="en-US" sz="1400"/>
              <a:t> </a:t>
            </a:r>
            <a:br>
              <a:rPr lang="en-US" sz="1400"/>
            </a:br>
            <a:r>
              <a:rPr lang="en-US" sz="1400"/>
              <a:t>and software to generate, optimize, and execute quantum circuits.</a:t>
            </a:r>
            <a:endParaRPr/>
          </a:p>
          <a:p>
            <a:pPr marL="285750" lvl="0" indent="-285750" algn="l" rtl="0">
              <a:lnSpc>
                <a:spcPct val="110000"/>
              </a:lnSpc>
              <a:spcBef>
                <a:spcPts val="1000"/>
              </a:spcBef>
              <a:spcAft>
                <a:spcPts val="0"/>
              </a:spcAft>
              <a:buClr>
                <a:schemeClr val="dk1"/>
              </a:buClr>
              <a:buSzPts val="1400"/>
              <a:buFont typeface="Arial"/>
              <a:buChar char="•"/>
            </a:pPr>
            <a:r>
              <a:rPr lang="en-US" sz="1400"/>
              <a:t>IonQ is claimed to be "The world’s most powerful quantum computer”</a:t>
            </a:r>
            <a:endParaRPr/>
          </a:p>
          <a:p>
            <a:pPr marL="285750" lvl="0" indent="-285750" algn="l" rtl="0">
              <a:lnSpc>
                <a:spcPct val="110000"/>
              </a:lnSpc>
              <a:spcBef>
                <a:spcPts val="1000"/>
              </a:spcBef>
              <a:spcAft>
                <a:spcPts val="0"/>
              </a:spcAft>
              <a:buClr>
                <a:schemeClr val="dk1"/>
              </a:buClr>
              <a:buSzPts val="1400"/>
              <a:buFont typeface="Arial"/>
              <a:buChar char="•"/>
            </a:pPr>
            <a:r>
              <a:rPr lang="en-US" sz="1400"/>
              <a:t>IonQ can be accessed from all 3 major clouds.</a:t>
            </a:r>
            <a:endParaRPr/>
          </a:p>
          <a:p>
            <a:pPr marL="285750" lvl="0" indent="-285750" algn="l" rtl="0">
              <a:lnSpc>
                <a:spcPct val="110000"/>
              </a:lnSpc>
              <a:spcBef>
                <a:spcPts val="1000"/>
              </a:spcBef>
              <a:spcAft>
                <a:spcPts val="0"/>
              </a:spcAft>
              <a:buClr>
                <a:schemeClr val="dk1"/>
              </a:buClr>
              <a:buSzPts val="1400"/>
              <a:buFont typeface="Arial"/>
              <a:buChar char="•"/>
            </a:pPr>
            <a:r>
              <a:rPr lang="en-US" sz="1400"/>
              <a:t>approx 450 algorithmic  qubits</a:t>
            </a:r>
            <a:endParaRPr/>
          </a:p>
          <a:p>
            <a:pPr marL="0" lvl="0" indent="0" algn="l" rtl="0">
              <a:lnSpc>
                <a:spcPct val="110000"/>
              </a:lnSpc>
              <a:spcBef>
                <a:spcPts val="1000"/>
              </a:spcBef>
              <a:spcAft>
                <a:spcPts val="0"/>
              </a:spcAft>
              <a:buClr>
                <a:schemeClr val="dk1"/>
              </a:buClr>
              <a:buSzPts val="1400"/>
              <a:buNone/>
            </a:pPr>
            <a:endParaRPr sz="1400"/>
          </a:p>
        </p:txBody>
      </p:sp>
      <p:sp>
        <p:nvSpPr>
          <p:cNvPr id="285" name="Google Shape;285;p11"/>
          <p:cNvSpPr>
            <a:spLocks noGrp="1"/>
          </p:cNvSpPr>
          <p:nvPr>
            <p:ph type="pic" idx="3"/>
          </p:nvPr>
        </p:nvSpPr>
        <p:spPr>
          <a:xfrm>
            <a:off x="6373911" y="1032389"/>
            <a:ext cx="5808662" cy="3264310"/>
          </a:xfrm>
          <a:prstGeom prst="rect">
            <a:avLst/>
          </a:prstGeom>
          <a:noFill/>
          <a:ln>
            <a:noFill/>
          </a:ln>
        </p:spPr>
      </p:sp>
      <p:pic>
        <p:nvPicPr>
          <p:cNvPr id="286" name="Google Shape;286;p11"/>
          <p:cNvPicPr preferRelativeResize="0"/>
          <p:nvPr/>
        </p:nvPicPr>
        <p:blipFill rotWithShape="1">
          <a:blip r:embed="rId3">
            <a:alphaModFix/>
          </a:blip>
          <a:srcRect/>
          <a:stretch/>
        </p:blipFill>
        <p:spPr>
          <a:xfrm>
            <a:off x="6373911" y="707408"/>
            <a:ext cx="5341011" cy="35892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2"/>
          <p:cNvSpPr txBox="1">
            <a:spLocks noGrp="1"/>
          </p:cNvSpPr>
          <p:nvPr>
            <p:ph type="body" idx="1"/>
          </p:nvPr>
        </p:nvSpPr>
        <p:spPr>
          <a:xfrm>
            <a:off x="390940" y="1155082"/>
            <a:ext cx="5705060" cy="5044188"/>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dk1"/>
              </a:buClr>
              <a:buSzPts val="1600"/>
              <a:buFont typeface="Arial"/>
              <a:buChar char="•"/>
            </a:pPr>
            <a:r>
              <a:rPr lang="en-US" b="1"/>
              <a:t>Qiskit</a:t>
            </a:r>
            <a:r>
              <a:rPr lang="en-US"/>
              <a:t> is an open-source software development kit (SDK) for working with quantum computers at the level of circuits, pulses, and algorithms.</a:t>
            </a:r>
            <a:endParaRPr/>
          </a:p>
          <a:p>
            <a:pPr marL="285750" lvl="0" indent="-285750" algn="l" rtl="0">
              <a:lnSpc>
                <a:spcPct val="120000"/>
              </a:lnSpc>
              <a:spcBef>
                <a:spcPts val="1000"/>
              </a:spcBef>
              <a:spcAft>
                <a:spcPts val="0"/>
              </a:spcAft>
              <a:buClr>
                <a:schemeClr val="dk1"/>
              </a:buClr>
              <a:buSzPts val="1600"/>
              <a:buFont typeface="Arial"/>
              <a:buChar char="•"/>
            </a:pPr>
            <a:r>
              <a:rPr lang="en-US"/>
              <a:t>Qiskit a user workflow nominally consists of following four high-level steps</a:t>
            </a:r>
            <a:endParaRPr/>
          </a:p>
          <a:p>
            <a:pPr marL="971550" lvl="1" indent="-285750" algn="l" rtl="0">
              <a:lnSpc>
                <a:spcPct val="120000"/>
              </a:lnSpc>
              <a:spcBef>
                <a:spcPts val="500"/>
              </a:spcBef>
              <a:spcAft>
                <a:spcPts val="0"/>
              </a:spcAft>
              <a:buClr>
                <a:schemeClr val="dk1"/>
              </a:buClr>
              <a:buSzPts val="1400"/>
              <a:buChar char="•"/>
            </a:pPr>
            <a:r>
              <a:rPr lang="en-US" sz="1400" b="1"/>
              <a:t>Build</a:t>
            </a:r>
            <a:r>
              <a:rPr lang="en-US" sz="1400"/>
              <a:t>: Design a quantum circuit(s) that represents the problem you are considering.</a:t>
            </a:r>
            <a:endParaRPr/>
          </a:p>
          <a:p>
            <a:pPr marL="971550" lvl="1" indent="-285750" algn="l" rtl="0">
              <a:lnSpc>
                <a:spcPct val="120000"/>
              </a:lnSpc>
              <a:spcBef>
                <a:spcPts val="500"/>
              </a:spcBef>
              <a:spcAft>
                <a:spcPts val="0"/>
              </a:spcAft>
              <a:buClr>
                <a:schemeClr val="dk1"/>
              </a:buClr>
              <a:buSzPts val="1400"/>
              <a:buChar char="•"/>
            </a:pPr>
            <a:r>
              <a:rPr lang="en-US" sz="1400" b="1"/>
              <a:t>Compile</a:t>
            </a:r>
            <a:r>
              <a:rPr lang="en-US" sz="1400"/>
              <a:t>: Compile circuits for a specific quantum service, e.g., a quantum system or classical simulator.</a:t>
            </a:r>
            <a:endParaRPr/>
          </a:p>
          <a:p>
            <a:pPr marL="971550" lvl="1" indent="-285750" algn="l" rtl="0">
              <a:lnSpc>
                <a:spcPct val="120000"/>
              </a:lnSpc>
              <a:spcBef>
                <a:spcPts val="500"/>
              </a:spcBef>
              <a:spcAft>
                <a:spcPts val="0"/>
              </a:spcAft>
              <a:buClr>
                <a:schemeClr val="dk1"/>
              </a:buClr>
              <a:buSzPts val="1400"/>
              <a:buChar char="•"/>
            </a:pPr>
            <a:r>
              <a:rPr lang="en-US" sz="1400" b="1"/>
              <a:t>Run</a:t>
            </a:r>
            <a:r>
              <a:rPr lang="en-US" sz="1400"/>
              <a:t>: Run the compiled circuits on the specified quantum service(s). These services can be cloud-based or local.</a:t>
            </a:r>
            <a:endParaRPr/>
          </a:p>
          <a:p>
            <a:pPr marL="971550" lvl="1" indent="-285750" algn="l" rtl="0">
              <a:lnSpc>
                <a:spcPct val="120000"/>
              </a:lnSpc>
              <a:spcBef>
                <a:spcPts val="500"/>
              </a:spcBef>
              <a:spcAft>
                <a:spcPts val="0"/>
              </a:spcAft>
              <a:buClr>
                <a:schemeClr val="dk1"/>
              </a:buClr>
              <a:buSzPts val="1400"/>
              <a:buChar char="•"/>
            </a:pPr>
            <a:r>
              <a:rPr lang="en-US" sz="1400" b="1"/>
              <a:t>Analyze</a:t>
            </a:r>
            <a:r>
              <a:rPr lang="en-US" sz="1400"/>
              <a:t>: Compute summary statistics and visualize the results of the experiments.</a:t>
            </a:r>
            <a:endParaRPr/>
          </a:p>
          <a:p>
            <a:pPr marL="285750" lvl="0" indent="-184150" algn="l" rtl="0">
              <a:lnSpc>
                <a:spcPct val="120000"/>
              </a:lnSpc>
              <a:spcBef>
                <a:spcPts val="1000"/>
              </a:spcBef>
              <a:spcAft>
                <a:spcPts val="0"/>
              </a:spcAft>
              <a:buClr>
                <a:schemeClr val="dk1"/>
              </a:buClr>
              <a:buSzPts val="1600"/>
              <a:buFont typeface="Arial"/>
              <a:buNone/>
            </a:pPr>
            <a:endParaRPr/>
          </a:p>
        </p:txBody>
      </p:sp>
      <p:sp>
        <p:nvSpPr>
          <p:cNvPr id="292" name="Google Shape;292;p12"/>
          <p:cNvSpPr txBox="1">
            <a:spLocks noGrp="1"/>
          </p:cNvSpPr>
          <p:nvPr>
            <p:ph type="body" idx="2"/>
          </p:nvPr>
        </p:nvSpPr>
        <p:spPr>
          <a:xfrm>
            <a:off x="722243" y="328558"/>
            <a:ext cx="5373757" cy="40322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r>
              <a:rPr lang="en-US" b="1">
                <a:solidFill>
                  <a:schemeClr val="dk1"/>
                </a:solidFill>
              </a:rPr>
              <a:t>Qiskit</a:t>
            </a:r>
            <a:endParaRPr/>
          </a:p>
        </p:txBody>
      </p:sp>
      <p:pic>
        <p:nvPicPr>
          <p:cNvPr id="293" name="Google Shape;293;p12"/>
          <p:cNvPicPr preferRelativeResize="0"/>
          <p:nvPr/>
        </p:nvPicPr>
        <p:blipFill rotWithShape="1">
          <a:blip r:embed="rId3">
            <a:alphaModFix/>
          </a:blip>
          <a:srcRect/>
          <a:stretch/>
        </p:blipFill>
        <p:spPr>
          <a:xfrm>
            <a:off x="6231835" y="998557"/>
            <a:ext cx="5784574" cy="5402243"/>
          </a:xfrm>
          <a:prstGeom prst="rect">
            <a:avLst/>
          </a:prstGeom>
          <a:noFill/>
          <a:ln>
            <a:noFill/>
          </a:ln>
        </p:spPr>
      </p:pic>
      <p:sp>
        <p:nvSpPr>
          <p:cNvPr id="294" name="Google Shape;294;p12"/>
          <p:cNvSpPr txBox="1"/>
          <p:nvPr/>
        </p:nvSpPr>
        <p:spPr>
          <a:xfrm>
            <a:off x="6818243" y="530170"/>
            <a:ext cx="5373757" cy="403225"/>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ML Tutorials</a:t>
            </a:r>
            <a:endParaRPr sz="1800" b="1">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839787" y="514880"/>
            <a:ext cx="4832143" cy="14861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Microsoft Azure Quantum Computing</a:t>
            </a:r>
            <a:br>
              <a:rPr lang="en-US"/>
            </a:br>
            <a:br>
              <a:rPr lang="en-US"/>
            </a:br>
            <a:endParaRPr/>
          </a:p>
        </p:txBody>
      </p:sp>
      <p:sp>
        <p:nvSpPr>
          <p:cNvPr id="300" name="Google Shape;300;p13"/>
          <p:cNvSpPr txBox="1">
            <a:spLocks noGrp="1"/>
          </p:cNvSpPr>
          <p:nvPr>
            <p:ph type="body" idx="2"/>
          </p:nvPr>
        </p:nvSpPr>
        <p:spPr>
          <a:xfrm>
            <a:off x="618399" y="2305878"/>
            <a:ext cx="5583617" cy="3498574"/>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110000"/>
              </a:lnSpc>
              <a:spcBef>
                <a:spcPts val="0"/>
              </a:spcBef>
              <a:spcAft>
                <a:spcPts val="0"/>
              </a:spcAft>
              <a:buClr>
                <a:schemeClr val="dk1"/>
              </a:buClr>
              <a:buSzPct val="100000"/>
              <a:buFont typeface="Arial"/>
              <a:buChar char="•"/>
            </a:pPr>
            <a:r>
              <a:rPr lang="en-US" sz="1800"/>
              <a:t>Richest development environment</a:t>
            </a:r>
            <a:endParaRPr/>
          </a:p>
          <a:p>
            <a:pPr marL="285750" lvl="0" indent="-285750" algn="l" rtl="0">
              <a:lnSpc>
                <a:spcPct val="110000"/>
              </a:lnSpc>
              <a:spcBef>
                <a:spcPts val="1000"/>
              </a:spcBef>
              <a:spcAft>
                <a:spcPts val="0"/>
              </a:spcAft>
              <a:buClr>
                <a:schemeClr val="dk1"/>
              </a:buClr>
              <a:buSzPct val="100000"/>
              <a:buFont typeface="Arial"/>
              <a:buChar char="•"/>
            </a:pPr>
            <a:r>
              <a:rPr lang="en-US" sz="1800"/>
              <a:t>Support for the most popular quantum SDKs: Q#, Qiskit, Cirq</a:t>
            </a:r>
            <a:endParaRPr/>
          </a:p>
          <a:p>
            <a:pPr marL="285750" lvl="0" indent="-285750" algn="l" rtl="0">
              <a:lnSpc>
                <a:spcPct val="110000"/>
              </a:lnSpc>
              <a:spcBef>
                <a:spcPts val="1000"/>
              </a:spcBef>
              <a:spcAft>
                <a:spcPts val="0"/>
              </a:spcAft>
              <a:buClr>
                <a:schemeClr val="dk1"/>
              </a:buClr>
              <a:buSzPct val="100000"/>
              <a:buFont typeface="Arial"/>
              <a:buChar char="•"/>
            </a:pPr>
            <a:r>
              <a:rPr lang="en-US" sz="1800"/>
              <a:t>Write once and run-on multiple hardware architectures</a:t>
            </a:r>
            <a:endParaRPr/>
          </a:p>
          <a:p>
            <a:pPr marL="285750" lvl="0" indent="-285750" algn="l" rtl="0">
              <a:lnSpc>
                <a:spcPct val="110000"/>
              </a:lnSpc>
              <a:spcBef>
                <a:spcPts val="1000"/>
              </a:spcBef>
              <a:spcAft>
                <a:spcPts val="0"/>
              </a:spcAft>
              <a:buClr>
                <a:schemeClr val="dk1"/>
              </a:buClr>
              <a:buSzPct val="100000"/>
              <a:buFont typeface="Arial"/>
              <a:buChar char="•"/>
            </a:pPr>
            <a:r>
              <a:rPr lang="en-US" sz="1800"/>
              <a:t>Send native circuits to QPUs.</a:t>
            </a:r>
            <a:endParaRPr/>
          </a:p>
          <a:p>
            <a:pPr marL="285750" lvl="0" indent="-285750" algn="l" rtl="0">
              <a:lnSpc>
                <a:spcPct val="110000"/>
              </a:lnSpc>
              <a:spcBef>
                <a:spcPts val="1000"/>
              </a:spcBef>
              <a:spcAft>
                <a:spcPts val="0"/>
              </a:spcAft>
              <a:buClr>
                <a:schemeClr val="dk1"/>
              </a:buClr>
              <a:buSzPct val="100000"/>
              <a:buFont typeface="Arial"/>
              <a:buChar char="•"/>
            </a:pPr>
            <a:r>
              <a:rPr lang="en-US" sz="1800"/>
              <a:t>Hosted Jupyter notebooks.</a:t>
            </a:r>
            <a:endParaRPr/>
          </a:p>
          <a:p>
            <a:pPr marL="285750" lvl="0" indent="-285750" algn="l" rtl="0">
              <a:lnSpc>
                <a:spcPct val="110000"/>
              </a:lnSpc>
              <a:spcBef>
                <a:spcPts val="1000"/>
              </a:spcBef>
              <a:spcAft>
                <a:spcPts val="0"/>
              </a:spcAft>
              <a:buClr>
                <a:schemeClr val="dk1"/>
              </a:buClr>
              <a:buSzPct val="100000"/>
              <a:buFont typeface="Arial"/>
              <a:buChar char="•"/>
            </a:pPr>
            <a:r>
              <a:rPr lang="en-US" sz="1800"/>
              <a:t>Full state and open system and stabilizer simulators</a:t>
            </a:r>
            <a:endParaRPr/>
          </a:p>
          <a:p>
            <a:pPr marL="285750" lvl="0" indent="-285750" algn="l" rtl="0">
              <a:lnSpc>
                <a:spcPct val="110000"/>
              </a:lnSpc>
              <a:spcBef>
                <a:spcPts val="1000"/>
              </a:spcBef>
              <a:spcAft>
                <a:spcPts val="0"/>
              </a:spcAft>
              <a:buClr>
                <a:schemeClr val="dk1"/>
              </a:buClr>
              <a:buSzPct val="100000"/>
              <a:buFont typeface="Arial"/>
              <a:buChar char="•"/>
            </a:pPr>
            <a:r>
              <a:rPr lang="en-US" sz="1800"/>
              <a:t>High performance hybrid quantum computing with quantum intermediate representation(QIR).</a:t>
            </a:r>
            <a:endParaRPr/>
          </a:p>
        </p:txBody>
      </p:sp>
      <p:pic>
        <p:nvPicPr>
          <p:cNvPr id="301" name="Google Shape;301;p13"/>
          <p:cNvPicPr preferRelativeResize="0"/>
          <p:nvPr/>
        </p:nvPicPr>
        <p:blipFill rotWithShape="1">
          <a:blip r:embed="rId3">
            <a:alphaModFix/>
          </a:blip>
          <a:srcRect t="1" r="50477" b="1"/>
          <a:stretch/>
        </p:blipFill>
        <p:spPr>
          <a:xfrm>
            <a:off x="6414052" y="1767213"/>
            <a:ext cx="5777948" cy="44979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4"/>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2"/>
              </a:buClr>
              <a:buSzPct val="100000"/>
              <a:buFont typeface="Arial Black"/>
              <a:buNone/>
            </a:pPr>
            <a:r>
              <a:rPr lang="en-US"/>
              <a:t>Six key factors affecting advances in quantum computing</a:t>
            </a:r>
            <a:endParaRPr/>
          </a:p>
        </p:txBody>
      </p:sp>
      <p:grpSp>
        <p:nvGrpSpPr>
          <p:cNvPr id="307" name="Google Shape;307;p14"/>
          <p:cNvGrpSpPr/>
          <p:nvPr/>
        </p:nvGrpSpPr>
        <p:grpSpPr>
          <a:xfrm>
            <a:off x="689113" y="1908789"/>
            <a:ext cx="11145078" cy="3715199"/>
            <a:chOff x="0" y="689589"/>
            <a:chExt cx="11145078" cy="3715199"/>
          </a:xfrm>
        </p:grpSpPr>
        <p:sp>
          <p:nvSpPr>
            <p:cNvPr id="308" name="Google Shape;308;p14"/>
            <p:cNvSpPr/>
            <p:nvPr/>
          </p:nvSpPr>
          <p:spPr>
            <a:xfrm>
              <a:off x="0" y="68958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txBox="1"/>
            <p:nvPr/>
          </p:nvSpPr>
          <p:spPr>
            <a:xfrm>
              <a:off x="27415" y="71700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Steady source of funding. </a:t>
              </a:r>
              <a:endParaRPr sz="2400">
                <a:solidFill>
                  <a:schemeClr val="dk1"/>
                </a:solidFill>
                <a:latin typeface="Arial"/>
                <a:ea typeface="Arial"/>
                <a:cs typeface="Arial"/>
                <a:sym typeface="Arial"/>
              </a:endParaRPr>
            </a:p>
          </p:txBody>
        </p:sp>
        <p:sp>
          <p:nvSpPr>
            <p:cNvPr id="310" name="Google Shape;310;p14"/>
            <p:cNvSpPr/>
            <p:nvPr/>
          </p:nvSpPr>
          <p:spPr>
            <a:xfrm>
              <a:off x="0" y="132030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txBox="1"/>
            <p:nvPr/>
          </p:nvSpPr>
          <p:spPr>
            <a:xfrm>
              <a:off x="27415" y="134772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Democratized access to quantum hardware </a:t>
              </a:r>
              <a:endParaRPr sz="2400">
                <a:solidFill>
                  <a:schemeClr val="lt1"/>
                </a:solidFill>
                <a:latin typeface="Arial"/>
                <a:ea typeface="Arial"/>
                <a:cs typeface="Arial"/>
                <a:sym typeface="Arial"/>
              </a:endParaRPr>
            </a:p>
          </p:txBody>
        </p:sp>
        <p:sp>
          <p:nvSpPr>
            <p:cNvPr id="312" name="Google Shape;312;p14"/>
            <p:cNvSpPr/>
            <p:nvPr/>
          </p:nvSpPr>
          <p:spPr>
            <a:xfrm>
              <a:off x="0" y="195102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txBox="1"/>
            <p:nvPr/>
          </p:nvSpPr>
          <p:spPr>
            <a:xfrm>
              <a:off x="27415" y="197844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Interfaces , programming languages and performance metrics standardization</a:t>
              </a:r>
              <a:endParaRPr sz="2400">
                <a:solidFill>
                  <a:schemeClr val="lt1"/>
                </a:solidFill>
                <a:latin typeface="Arial"/>
                <a:ea typeface="Arial"/>
                <a:cs typeface="Arial"/>
                <a:sym typeface="Arial"/>
              </a:endParaRPr>
            </a:p>
          </p:txBody>
        </p:sp>
        <p:sp>
          <p:nvSpPr>
            <p:cNvPr id="314" name="Google Shape;314;p14"/>
            <p:cNvSpPr/>
            <p:nvPr/>
          </p:nvSpPr>
          <p:spPr>
            <a:xfrm>
              <a:off x="0" y="258174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txBox="1"/>
            <p:nvPr/>
          </p:nvSpPr>
          <p:spPr>
            <a:xfrm>
              <a:off x="27415" y="260916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Industry and academic consortia </a:t>
              </a:r>
              <a:endParaRPr sz="2400">
                <a:solidFill>
                  <a:schemeClr val="lt1"/>
                </a:solidFill>
                <a:latin typeface="Arial"/>
                <a:ea typeface="Arial"/>
                <a:cs typeface="Arial"/>
                <a:sym typeface="Arial"/>
              </a:endParaRPr>
            </a:p>
          </p:txBody>
        </p:sp>
        <p:sp>
          <p:nvSpPr>
            <p:cNvPr id="316" name="Google Shape;316;p14"/>
            <p:cNvSpPr/>
            <p:nvPr/>
          </p:nvSpPr>
          <p:spPr>
            <a:xfrm>
              <a:off x="0" y="321246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txBox="1"/>
            <p:nvPr/>
          </p:nvSpPr>
          <p:spPr>
            <a:xfrm>
              <a:off x="27415" y="323988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Talent scarcity </a:t>
              </a:r>
              <a:endParaRPr sz="2400">
                <a:solidFill>
                  <a:schemeClr val="lt1"/>
                </a:solidFill>
                <a:latin typeface="Arial"/>
                <a:ea typeface="Arial"/>
                <a:cs typeface="Arial"/>
                <a:sym typeface="Arial"/>
              </a:endParaRPr>
            </a:p>
          </p:txBody>
        </p:sp>
        <p:sp>
          <p:nvSpPr>
            <p:cNvPr id="318" name="Google Shape;318;p14"/>
            <p:cNvSpPr/>
            <p:nvPr/>
          </p:nvSpPr>
          <p:spPr>
            <a:xfrm>
              <a:off x="0" y="3843189"/>
              <a:ext cx="11145078" cy="561599"/>
            </a:xfrm>
            <a:prstGeom prst="roundRect">
              <a:avLst>
                <a:gd name="adj" fmla="val 16667"/>
              </a:avLst>
            </a:prstGeom>
            <a:solidFill>
              <a:srgbClr val="58BA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txBox="1"/>
            <p:nvPr/>
          </p:nvSpPr>
          <p:spPr>
            <a:xfrm>
              <a:off x="27415" y="3870604"/>
              <a:ext cx="11090248" cy="50676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Digital and analytical workflow for integration </a:t>
              </a:r>
              <a:endParaRPr sz="2400">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5"/>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a:buNone/>
            </a:pPr>
            <a:r>
              <a:rPr lang="en-US">
                <a:latin typeface="Arial"/>
                <a:ea typeface="Arial"/>
                <a:cs typeface="Arial"/>
                <a:sym typeface="Arial"/>
              </a:rPr>
              <a:t>Preparing for a quantum future </a:t>
            </a:r>
            <a:br>
              <a:rPr lang="en-US">
                <a:latin typeface="Arial"/>
                <a:ea typeface="Arial"/>
                <a:cs typeface="Arial"/>
                <a:sym typeface="Arial"/>
              </a:rPr>
            </a:br>
            <a:endParaRPr>
              <a:latin typeface="Arial"/>
              <a:ea typeface="Arial"/>
              <a:cs typeface="Arial"/>
              <a:sym typeface="Arial"/>
            </a:endParaRPr>
          </a:p>
        </p:txBody>
      </p:sp>
      <p:grpSp>
        <p:nvGrpSpPr>
          <p:cNvPr id="325" name="Google Shape;325;p15"/>
          <p:cNvGrpSpPr/>
          <p:nvPr/>
        </p:nvGrpSpPr>
        <p:grpSpPr>
          <a:xfrm>
            <a:off x="1093304" y="1623132"/>
            <a:ext cx="10260494" cy="4168325"/>
            <a:chOff x="0" y="261471"/>
            <a:chExt cx="10260494" cy="4168325"/>
          </a:xfrm>
        </p:grpSpPr>
        <p:sp>
          <p:nvSpPr>
            <p:cNvPr id="326" name="Google Shape;326;p15"/>
            <p:cNvSpPr/>
            <p:nvPr/>
          </p:nvSpPr>
          <p:spPr>
            <a:xfrm>
              <a:off x="0" y="261471"/>
              <a:ext cx="3206404" cy="1923842"/>
            </a:xfrm>
            <a:prstGeom prst="rect">
              <a:avLst/>
            </a:prstGeom>
            <a:gradFill>
              <a:gsLst>
                <a:gs pos="0">
                  <a:srgbClr val="6DC17E"/>
                </a:gs>
                <a:gs pos="50000">
                  <a:srgbClr val="52BE6A"/>
                </a:gs>
                <a:gs pos="100000">
                  <a:srgbClr val="43AD5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txBox="1"/>
            <p:nvPr/>
          </p:nvSpPr>
          <p:spPr>
            <a:xfrm>
              <a:off x="0" y="261471"/>
              <a:ext cx="3206404" cy="19238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Collaborating with industry entities. </a:t>
              </a:r>
              <a:endParaRPr/>
            </a:p>
          </p:txBody>
        </p:sp>
        <p:sp>
          <p:nvSpPr>
            <p:cNvPr id="328" name="Google Shape;328;p15"/>
            <p:cNvSpPr/>
            <p:nvPr/>
          </p:nvSpPr>
          <p:spPr>
            <a:xfrm>
              <a:off x="7054090" y="301217"/>
              <a:ext cx="3206404" cy="1923842"/>
            </a:xfrm>
            <a:prstGeom prst="rect">
              <a:avLst/>
            </a:prstGeom>
            <a:gradFill>
              <a:gsLst>
                <a:gs pos="0">
                  <a:srgbClr val="6DC17E"/>
                </a:gs>
                <a:gs pos="50000">
                  <a:srgbClr val="52BE6A"/>
                </a:gs>
                <a:gs pos="100000">
                  <a:srgbClr val="43AD5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txBox="1"/>
            <p:nvPr/>
          </p:nvSpPr>
          <p:spPr>
            <a:xfrm>
              <a:off x="7054090" y="301217"/>
              <a:ext cx="3206404" cy="19238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Identifying risks, disruptions and opportunities. </a:t>
              </a:r>
              <a:endParaRPr/>
            </a:p>
          </p:txBody>
        </p:sp>
        <p:sp>
          <p:nvSpPr>
            <p:cNvPr id="330" name="Google Shape;330;p15"/>
            <p:cNvSpPr/>
            <p:nvPr/>
          </p:nvSpPr>
          <p:spPr>
            <a:xfrm>
              <a:off x="3535638" y="360856"/>
              <a:ext cx="3206404" cy="1923842"/>
            </a:xfrm>
            <a:prstGeom prst="rect">
              <a:avLst/>
            </a:prstGeom>
            <a:gradFill>
              <a:gsLst>
                <a:gs pos="0">
                  <a:srgbClr val="6DC17E"/>
                </a:gs>
                <a:gs pos="50000">
                  <a:srgbClr val="52BE6A"/>
                </a:gs>
                <a:gs pos="100000">
                  <a:srgbClr val="43AD5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txBox="1"/>
            <p:nvPr/>
          </p:nvSpPr>
          <p:spPr>
            <a:xfrm>
              <a:off x="3535638" y="360856"/>
              <a:ext cx="3206404" cy="19238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Facilitating access to knowledge and talent. </a:t>
              </a:r>
              <a:endParaRPr/>
            </a:p>
          </p:txBody>
        </p:sp>
        <p:sp>
          <p:nvSpPr>
            <p:cNvPr id="332" name="Google Shape;332;p15"/>
            <p:cNvSpPr/>
            <p:nvPr/>
          </p:nvSpPr>
          <p:spPr>
            <a:xfrm>
              <a:off x="1763522" y="2505954"/>
              <a:ext cx="3206404" cy="1923842"/>
            </a:xfrm>
            <a:prstGeom prst="rect">
              <a:avLst/>
            </a:prstGeom>
            <a:gradFill>
              <a:gsLst>
                <a:gs pos="0">
                  <a:srgbClr val="6DC17E"/>
                </a:gs>
                <a:gs pos="50000">
                  <a:srgbClr val="52BE6A"/>
                </a:gs>
                <a:gs pos="100000">
                  <a:srgbClr val="43AD5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1763522" y="2505954"/>
              <a:ext cx="3206404" cy="19238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Recruiting quantum-computing talent.</a:t>
              </a:r>
              <a:endParaRPr/>
            </a:p>
          </p:txBody>
        </p:sp>
        <p:sp>
          <p:nvSpPr>
            <p:cNvPr id="334" name="Google Shape;334;p15"/>
            <p:cNvSpPr/>
            <p:nvPr/>
          </p:nvSpPr>
          <p:spPr>
            <a:xfrm>
              <a:off x="5290568" y="2505954"/>
              <a:ext cx="3206404" cy="1923842"/>
            </a:xfrm>
            <a:prstGeom prst="rect">
              <a:avLst/>
            </a:prstGeom>
            <a:gradFill>
              <a:gsLst>
                <a:gs pos="0">
                  <a:srgbClr val="6DC17E"/>
                </a:gs>
                <a:gs pos="50000">
                  <a:srgbClr val="52BE6A"/>
                </a:gs>
                <a:gs pos="100000">
                  <a:srgbClr val="43AD5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txBox="1"/>
            <p:nvPr/>
          </p:nvSpPr>
          <p:spPr>
            <a:xfrm>
              <a:off x="5290568" y="2505954"/>
              <a:ext cx="3206404" cy="19238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Building digital infrastructure for operating demands.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CF49-0BA5-4722-4168-F62DAD094D3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CFECAD-214E-8427-B581-07D41CF7D7C6}"/>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FA0EEDF0-4157-9361-0496-EFF09C0A7009}"/>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03892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ctrTitle"/>
          </p:nvPr>
        </p:nvSpPr>
        <p:spPr>
          <a:xfrm>
            <a:off x="337930" y="2963559"/>
            <a:ext cx="1185407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2"/>
              </a:buClr>
              <a:buSzPts val="3200"/>
              <a:buFont typeface="Arial Black"/>
              <a:buNone/>
            </a:pPr>
            <a:r>
              <a:rPr lang="en-US" sz="3200" b="0"/>
              <a:t>Summary of the presentation</a:t>
            </a:r>
            <a:br>
              <a:rPr lang="en-US" sz="3200" b="0"/>
            </a:br>
            <a:br>
              <a:rPr lang="en-US" sz="3200" b="0"/>
            </a:br>
            <a:r>
              <a:rPr lang="en-US" sz="3200" b="0"/>
              <a:t>Come to Redapt for your Quantum Computing needs  :) </a:t>
            </a:r>
            <a:br>
              <a:rPr lang="en-US" sz="3200" b="0"/>
            </a:br>
            <a:br>
              <a:rPr lang="en-US" sz="3200" b="0"/>
            </a:br>
            <a:br>
              <a:rPr lang="en-US" sz="3200" b="0"/>
            </a:br>
            <a:endParaRPr sz="3200" b="0"/>
          </a:p>
        </p:txBody>
      </p:sp>
      <p:sp>
        <p:nvSpPr>
          <p:cNvPr id="341" name="Google Shape;341;p16"/>
          <p:cNvSpPr txBox="1">
            <a:spLocks noGrp="1"/>
          </p:cNvSpPr>
          <p:nvPr>
            <p:ph type="subTitle" idx="1"/>
          </p:nvPr>
        </p:nvSpPr>
        <p:spPr>
          <a:xfrm>
            <a:off x="713873" y="4041817"/>
            <a:ext cx="9144000" cy="1655762"/>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400"/>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
          <p:cNvSpPr txBox="1">
            <a:spLocks noGrp="1"/>
          </p:cNvSpPr>
          <p:nvPr>
            <p:ph type="title"/>
          </p:nvPr>
        </p:nvSpPr>
        <p:spPr>
          <a:xfrm>
            <a:off x="839788" y="545387"/>
            <a:ext cx="4610753" cy="12218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About Me</a:t>
            </a:r>
            <a:endParaRPr/>
          </a:p>
        </p:txBody>
      </p:sp>
      <p:sp>
        <p:nvSpPr>
          <p:cNvPr id="215" name="Google Shape;215;p2"/>
          <p:cNvSpPr txBox="1">
            <a:spLocks noGrp="1"/>
          </p:cNvSpPr>
          <p:nvPr>
            <p:ph type="body" idx="1"/>
          </p:nvPr>
        </p:nvSpPr>
        <p:spPr>
          <a:xfrm>
            <a:off x="839788" y="2405430"/>
            <a:ext cx="4610753" cy="1633170"/>
          </a:xfrm>
          <a:prstGeom prst="rect">
            <a:avLst/>
          </a:prstGeom>
          <a:noFill/>
          <a:ln>
            <a:noFill/>
          </a:ln>
        </p:spPr>
        <p:txBody>
          <a:bodyPr spcFirstLastPara="1" wrap="square" lIns="91425" tIns="45700" rIns="91425" bIns="45700" anchor="b" anchorCtr="0">
            <a:noAutofit/>
          </a:bodyPr>
          <a:lstStyle/>
          <a:p>
            <a:pPr marL="0" lvl="0" indent="0" algn="l" rtl="0">
              <a:lnSpc>
                <a:spcPct val="120000"/>
              </a:lnSpc>
              <a:spcBef>
                <a:spcPts val="0"/>
              </a:spcBef>
              <a:spcAft>
                <a:spcPts val="0"/>
              </a:spcAft>
              <a:buClr>
                <a:schemeClr val="dk1"/>
              </a:buClr>
              <a:buSzPts val="2000"/>
              <a:buNone/>
            </a:pPr>
            <a:r>
              <a:rPr lang="en-US"/>
              <a:t>Shreya Patil</a:t>
            </a:r>
            <a:endParaRPr/>
          </a:p>
          <a:p>
            <a:pPr marL="0" lvl="0" indent="0" algn="l" rtl="0">
              <a:lnSpc>
                <a:spcPct val="120000"/>
              </a:lnSpc>
              <a:spcBef>
                <a:spcPts val="1000"/>
              </a:spcBef>
              <a:spcAft>
                <a:spcPts val="0"/>
              </a:spcAft>
              <a:buClr>
                <a:schemeClr val="dk1"/>
              </a:buClr>
              <a:buSzPts val="2000"/>
              <a:buNone/>
            </a:pPr>
            <a:r>
              <a:rPr lang="en-US"/>
              <a:t>Data Scientist at Redapt</a:t>
            </a:r>
            <a:endParaRPr/>
          </a:p>
          <a:p>
            <a:pPr marL="0" lvl="0" indent="0" algn="l" rtl="0">
              <a:lnSpc>
                <a:spcPct val="120000"/>
              </a:lnSpc>
              <a:spcBef>
                <a:spcPts val="1000"/>
              </a:spcBef>
              <a:spcAft>
                <a:spcPts val="0"/>
              </a:spcAft>
              <a:buClr>
                <a:schemeClr val="dk1"/>
              </a:buClr>
              <a:buSzPts val="2000"/>
              <a:buNone/>
            </a:pPr>
            <a:r>
              <a:rPr lang="en-US"/>
              <a:t>Masters in Data Science</a:t>
            </a:r>
            <a:endParaRPr/>
          </a:p>
          <a:p>
            <a:pPr marL="0" lvl="0" indent="0" algn="l" rtl="0">
              <a:lnSpc>
                <a:spcPct val="120000"/>
              </a:lnSpc>
              <a:spcBef>
                <a:spcPts val="1000"/>
              </a:spcBef>
              <a:spcAft>
                <a:spcPts val="0"/>
              </a:spcAft>
              <a:buClr>
                <a:schemeClr val="dk1"/>
              </a:buClr>
              <a:buSzPts val="2000"/>
              <a:buNone/>
            </a:pPr>
            <a:r>
              <a:rPr lang="en-US"/>
              <a:t>Contact: spatil@redapt.com</a:t>
            </a:r>
            <a:endParaRPr/>
          </a:p>
        </p:txBody>
      </p:sp>
      <p:pic>
        <p:nvPicPr>
          <p:cNvPr id="216" name="Google Shape;216;p2" descr="A person smiling for the camera&#10;&#10;Description automatically generated with low confidence"/>
          <p:cNvPicPr preferRelativeResize="0">
            <a:picLocks noGrp="1"/>
          </p:cNvPicPr>
          <p:nvPr>
            <p:ph type="pic" idx="3"/>
          </p:nvPr>
        </p:nvPicPr>
        <p:blipFill rotWithShape="1">
          <a:blip r:embed="rId3">
            <a:alphaModFix/>
          </a:blip>
          <a:srcRect l="10812" t="12768" r="17567" b="24975"/>
          <a:stretch/>
        </p:blipFill>
        <p:spPr>
          <a:xfrm>
            <a:off x="6741461" y="1000658"/>
            <a:ext cx="3836632" cy="4446746"/>
          </a:xfrm>
          <a:prstGeom prst="rect">
            <a:avLst/>
          </a:prstGeom>
          <a:noFill/>
          <a:ln>
            <a:noFill/>
          </a:ln>
        </p:spPr>
      </p:pic>
      <p:sp>
        <p:nvSpPr>
          <p:cNvPr id="217" name="Google Shape;217;p2"/>
          <p:cNvSpPr txBox="1">
            <a:spLocks noGrp="1"/>
          </p:cNvSpPr>
          <p:nvPr>
            <p:ph type="body" idx="2"/>
          </p:nvPr>
        </p:nvSpPr>
        <p:spPr>
          <a:xfrm>
            <a:off x="839788" y="3224031"/>
            <a:ext cx="4610753" cy="250817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600"/>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Introduction</a:t>
            </a:r>
            <a:endParaRPr/>
          </a:p>
        </p:txBody>
      </p:sp>
      <p:sp>
        <p:nvSpPr>
          <p:cNvPr id="223" name="Google Shape;223;p3"/>
          <p:cNvSpPr txBox="1">
            <a:spLocks noGrp="1"/>
          </p:cNvSpPr>
          <p:nvPr>
            <p:ph type="body" idx="1"/>
          </p:nvPr>
        </p:nvSpPr>
        <p:spPr>
          <a:xfrm>
            <a:off x="745435" y="1516204"/>
            <a:ext cx="11208026" cy="4447274"/>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dk1"/>
              </a:buClr>
              <a:buSzPts val="1600"/>
              <a:buFont typeface="Arial"/>
              <a:buChar char="•"/>
            </a:pPr>
            <a:r>
              <a:rPr lang="en-US" dirty="0"/>
              <a:t>Quantum Computing (QC) is computing using quantum-mechanical phenomena, such as superposition and entanglement. </a:t>
            </a:r>
            <a:endParaRPr dirty="0"/>
          </a:p>
          <a:p>
            <a:pPr marL="285750" lvl="0" indent="-285750" algn="l" rtl="0">
              <a:lnSpc>
                <a:spcPct val="120000"/>
              </a:lnSpc>
              <a:spcBef>
                <a:spcPts val="1000"/>
              </a:spcBef>
              <a:spcAft>
                <a:spcPts val="0"/>
              </a:spcAft>
              <a:buClr>
                <a:schemeClr val="dk1"/>
              </a:buClr>
              <a:buSzPts val="1600"/>
              <a:buFont typeface="Arial"/>
              <a:buChar char="•"/>
            </a:pPr>
            <a:r>
              <a:rPr lang="en-US" dirty="0"/>
              <a:t>Physicist </a:t>
            </a:r>
            <a:r>
              <a:rPr lang="en-US" b="1" dirty="0"/>
              <a:t>Richard Feynman</a:t>
            </a:r>
            <a:r>
              <a:rPr lang="en-US" dirty="0"/>
              <a:t> has mentioned potential power of quantum computers in 1982. </a:t>
            </a:r>
            <a:endParaRPr dirty="0"/>
          </a:p>
          <a:p>
            <a:pPr marL="0" lvl="0" indent="-101600" algn="l" rtl="0">
              <a:spcBef>
                <a:spcPts val="0"/>
              </a:spcBef>
              <a:spcAft>
                <a:spcPts val="0"/>
              </a:spcAft>
              <a:buSzPts val="1600"/>
              <a:buChar char="•"/>
            </a:pPr>
            <a:r>
              <a:rPr lang="en-US" dirty="0"/>
              <a:t>    Types of use cases are quantum simulation, quantum linear algebra for AI and machine learning, quantum      optimization and search, and quantum factorization.</a:t>
            </a:r>
            <a:endParaRPr dirty="0"/>
          </a:p>
          <a:p>
            <a:pPr marL="285750" lvl="0" indent="-285750" algn="l" rtl="0">
              <a:lnSpc>
                <a:spcPct val="120000"/>
              </a:lnSpc>
              <a:spcBef>
                <a:spcPts val="1000"/>
              </a:spcBef>
              <a:spcAft>
                <a:spcPts val="0"/>
              </a:spcAft>
              <a:buClr>
                <a:schemeClr val="dk1"/>
              </a:buClr>
              <a:buSzPts val="1600"/>
              <a:buFont typeface="Arial"/>
              <a:buChar char="•"/>
            </a:pPr>
            <a:r>
              <a:rPr lang="en-US" dirty="0"/>
              <a:t>Use cases are largely experimental and hypothetical</a:t>
            </a:r>
            <a:endParaRPr dirty="0"/>
          </a:p>
          <a:p>
            <a:pPr marL="285750" lvl="0" indent="-285750" algn="l" rtl="0">
              <a:lnSpc>
                <a:spcPct val="120000"/>
              </a:lnSpc>
              <a:spcBef>
                <a:spcPts val="1000"/>
              </a:spcBef>
              <a:spcAft>
                <a:spcPts val="0"/>
              </a:spcAft>
              <a:buClr>
                <a:schemeClr val="dk1"/>
              </a:buClr>
              <a:buSzPts val="1600"/>
              <a:buFont typeface="Arial"/>
              <a:buChar char="•"/>
            </a:pPr>
            <a:r>
              <a:rPr lang="en-US" dirty="0"/>
              <a:t>Experts are still debating the most foundational topics for the field. </a:t>
            </a:r>
            <a:endParaRPr dirty="0"/>
          </a:p>
          <a:p>
            <a:pPr marL="285750" lvl="0" indent="-285750" algn="l" rtl="0">
              <a:lnSpc>
                <a:spcPct val="120000"/>
              </a:lnSpc>
              <a:spcBef>
                <a:spcPts val="1000"/>
              </a:spcBef>
              <a:spcAft>
                <a:spcPts val="0"/>
              </a:spcAft>
              <a:buClr>
                <a:schemeClr val="dk1"/>
              </a:buClr>
              <a:buSzPts val="1600"/>
              <a:buFont typeface="Arial"/>
              <a:buChar char="•"/>
            </a:pPr>
            <a:r>
              <a:rPr lang="en-US" dirty="0"/>
              <a:t>Possible commercial uses in pharmaceuticals, chemicals, automotive, and finance </a:t>
            </a:r>
            <a:endParaRPr dirty="0"/>
          </a:p>
          <a:p>
            <a:pPr marL="285750" lvl="0" indent="-285750" algn="l" rtl="0">
              <a:lnSpc>
                <a:spcPct val="120000"/>
              </a:lnSpc>
              <a:spcBef>
                <a:spcPts val="1000"/>
              </a:spcBef>
              <a:spcAft>
                <a:spcPts val="0"/>
              </a:spcAft>
              <a:buClr>
                <a:schemeClr val="dk1"/>
              </a:buClr>
              <a:buSzPts val="1600"/>
              <a:buFont typeface="Arial"/>
              <a:buChar char="•"/>
            </a:pPr>
            <a:r>
              <a:rPr lang="en-US" dirty="0"/>
              <a:t>Technology is rapidly advancing toward commercial viability. </a:t>
            </a:r>
            <a:endParaRPr dirty="0"/>
          </a:p>
          <a:p>
            <a:pPr marL="285750" lvl="0" indent="-184150" algn="l" rtl="0">
              <a:lnSpc>
                <a:spcPct val="120000"/>
              </a:lnSpc>
              <a:spcBef>
                <a:spcPts val="1000"/>
              </a:spcBef>
              <a:spcAft>
                <a:spcPts val="0"/>
              </a:spcAft>
              <a:buClr>
                <a:schemeClr val="dk1"/>
              </a:buClr>
              <a:buSzPts val="1600"/>
              <a:buFont typeface="Arial"/>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C47E-9CAA-B07A-AEDF-1177704702B7}"/>
              </a:ext>
            </a:extLst>
          </p:cNvPr>
          <p:cNvSpPr>
            <a:spLocks noGrp="1"/>
          </p:cNvSpPr>
          <p:nvPr>
            <p:ph type="title"/>
          </p:nvPr>
        </p:nvSpPr>
        <p:spPr/>
        <p:txBody>
          <a:bodyPr/>
          <a:lstStyle/>
          <a:p>
            <a:r>
              <a:rPr lang="en-US" dirty="0"/>
              <a:t>Why QC ?</a:t>
            </a:r>
            <a:br>
              <a:rPr lang="en-US" dirty="0"/>
            </a:br>
            <a:endParaRPr lang="en-US" dirty="0"/>
          </a:p>
        </p:txBody>
      </p:sp>
      <p:sp>
        <p:nvSpPr>
          <p:cNvPr id="3" name="Text Placeholder 2">
            <a:extLst>
              <a:ext uri="{FF2B5EF4-FFF2-40B4-BE49-F238E27FC236}">
                <a16:creationId xmlns:a16="http://schemas.microsoft.com/office/drawing/2014/main" id="{52FA291F-0627-816F-27E4-DEE71740304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AF9F9A54-878C-087E-719A-788773403BB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66580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
          <p:cNvSpPr txBox="1">
            <a:spLocks noGrp="1"/>
          </p:cNvSpPr>
          <p:nvPr>
            <p:ph type="title"/>
          </p:nvPr>
        </p:nvSpPr>
        <p:spPr>
          <a:xfrm>
            <a:off x="239160" y="258943"/>
            <a:ext cx="8145186" cy="12218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What is Quantum Computing ?</a:t>
            </a:r>
            <a:endParaRPr/>
          </a:p>
        </p:txBody>
      </p:sp>
      <p:sp>
        <p:nvSpPr>
          <p:cNvPr id="229" name="Google Shape;229;p4"/>
          <p:cNvSpPr txBox="1">
            <a:spLocks noGrp="1"/>
          </p:cNvSpPr>
          <p:nvPr>
            <p:ph type="body" idx="2"/>
          </p:nvPr>
        </p:nvSpPr>
        <p:spPr>
          <a:xfrm>
            <a:off x="420204" y="977187"/>
            <a:ext cx="11351591" cy="4400044"/>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r>
              <a:rPr lang="en-US" sz="2000" b="1"/>
              <a:t>Quantum computing is a type of computation that harnesses the collective properties of quantum states, such as superposition, interference, and entanglement, to perform calculations. </a:t>
            </a:r>
            <a:endParaRPr b="1">
              <a:latin typeface="Calibri"/>
              <a:ea typeface="Calibri"/>
              <a:cs typeface="Calibri"/>
              <a:sym typeface="Calibri"/>
            </a:endParaRPr>
          </a:p>
          <a:p>
            <a:pPr marL="285750" lvl="0" indent="-285750" algn="l" rtl="0">
              <a:lnSpc>
                <a:spcPct val="100000"/>
              </a:lnSpc>
              <a:spcBef>
                <a:spcPts val="1000"/>
              </a:spcBef>
              <a:spcAft>
                <a:spcPts val="0"/>
              </a:spcAft>
              <a:buClr>
                <a:schemeClr val="dk1"/>
              </a:buClr>
              <a:buSzPts val="1800"/>
              <a:buFont typeface="Arial"/>
              <a:buChar char="•"/>
            </a:pPr>
            <a:r>
              <a:rPr lang="en-US" sz="1800">
                <a:latin typeface="Calibri"/>
                <a:ea typeface="Calibri"/>
                <a:cs typeface="Calibri"/>
                <a:sym typeface="Calibri"/>
              </a:rPr>
              <a:t>Assume values that are a combination(superposition) of both 0 and 1. </a:t>
            </a:r>
            <a:endParaRPr sz="1800">
              <a:solidFill>
                <a:schemeClr val="dk1"/>
              </a:solidFill>
              <a:latin typeface="Calibri"/>
              <a:ea typeface="Calibri"/>
              <a:cs typeface="Calibri"/>
              <a:sym typeface="Calibri"/>
            </a:endParaRPr>
          </a:p>
          <a:p>
            <a:pPr marL="285750" lvl="0" indent="-285750" algn="l" rtl="0">
              <a:lnSpc>
                <a:spcPct val="10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Much faster than conventional computers.</a:t>
            </a:r>
            <a:endParaRPr/>
          </a:p>
          <a:p>
            <a:pPr marL="285750" lvl="0" indent="-285750" algn="l" rtl="0">
              <a:lnSpc>
                <a:spcPct val="10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Enables new computing algorithms.</a:t>
            </a:r>
            <a:endParaRPr/>
          </a:p>
          <a:p>
            <a:pPr marL="285750" lvl="0" indent="-171450" algn="l" rtl="0">
              <a:lnSpc>
                <a:spcPct val="120000"/>
              </a:lnSpc>
              <a:spcBef>
                <a:spcPts val="1000"/>
              </a:spcBef>
              <a:spcAft>
                <a:spcPts val="0"/>
              </a:spcAft>
              <a:buClr>
                <a:schemeClr val="dk1"/>
              </a:buClr>
              <a:buSzPts val="1800"/>
              <a:buFont typeface="Arial"/>
              <a:buNone/>
            </a:pPr>
            <a:endParaRPr sz="1800"/>
          </a:p>
          <a:p>
            <a:pPr marL="285750" lvl="0" indent="-171450" algn="l" rtl="0">
              <a:lnSpc>
                <a:spcPct val="120000"/>
              </a:lnSpc>
              <a:spcBef>
                <a:spcPts val="1000"/>
              </a:spcBef>
              <a:spcAft>
                <a:spcPts val="0"/>
              </a:spcAft>
              <a:buClr>
                <a:schemeClr val="dk1"/>
              </a:buClr>
              <a:buSzPts val="1800"/>
              <a:buFont typeface="Arial"/>
              <a:buNone/>
            </a:pPr>
            <a:endParaRPr sz="1800">
              <a:solidFill>
                <a:srgbClr val="000000"/>
              </a:solidFill>
            </a:endParaRPr>
          </a:p>
          <a:p>
            <a:pPr marL="0" lvl="0" indent="0" algn="l" rtl="0">
              <a:lnSpc>
                <a:spcPct val="120000"/>
              </a:lnSpc>
              <a:spcBef>
                <a:spcPts val="1000"/>
              </a:spcBef>
              <a:spcAft>
                <a:spcPts val="0"/>
              </a:spcAft>
              <a:buClr>
                <a:schemeClr val="dk1"/>
              </a:buClr>
              <a:buSzPts val="1800"/>
              <a:buNone/>
            </a:pPr>
            <a:endParaRPr sz="1800"/>
          </a:p>
        </p:txBody>
      </p:sp>
      <p:pic>
        <p:nvPicPr>
          <p:cNvPr id="230" name="Google Shape;230;p4" descr="A simple graphical representation of some of the quantum features... |  Download Scientific Diagram"/>
          <p:cNvPicPr preferRelativeResize="0"/>
          <p:nvPr/>
        </p:nvPicPr>
        <p:blipFill rotWithShape="1">
          <a:blip r:embed="rId3">
            <a:alphaModFix/>
          </a:blip>
          <a:srcRect/>
          <a:stretch/>
        </p:blipFill>
        <p:spPr>
          <a:xfrm>
            <a:off x="742122" y="3789178"/>
            <a:ext cx="11029673" cy="28547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
          <p:cNvSpPr txBox="1">
            <a:spLocks noGrp="1"/>
          </p:cNvSpPr>
          <p:nvPr>
            <p:ph type="title"/>
          </p:nvPr>
        </p:nvSpPr>
        <p:spPr>
          <a:xfrm>
            <a:off x="838200" y="544420"/>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Quantum Inspired Optimization</a:t>
            </a:r>
            <a:endParaRPr/>
          </a:p>
        </p:txBody>
      </p:sp>
      <p:sp>
        <p:nvSpPr>
          <p:cNvPr id="236" name="Google Shape;236;p5"/>
          <p:cNvSpPr txBox="1">
            <a:spLocks noGrp="1"/>
          </p:cNvSpPr>
          <p:nvPr>
            <p:ph type="body" idx="1"/>
          </p:nvPr>
        </p:nvSpPr>
        <p:spPr>
          <a:xfrm>
            <a:off x="566530" y="1421297"/>
            <a:ext cx="10787270" cy="4755666"/>
          </a:xfrm>
          <a:prstGeom prst="rect">
            <a:avLst/>
          </a:prstGeom>
          <a:noFill/>
          <a:ln>
            <a:noFill/>
          </a:ln>
        </p:spPr>
        <p:txBody>
          <a:bodyPr spcFirstLastPara="1" wrap="square" lIns="91425" tIns="45700" rIns="91425" bIns="45700" anchor="t" anchorCtr="0">
            <a:noAutofit/>
          </a:bodyPr>
          <a:lstStyle/>
          <a:p>
            <a:pPr marL="425450" lvl="0" indent="-285750" algn="l" rtl="0">
              <a:lnSpc>
                <a:spcPct val="100000"/>
              </a:lnSpc>
              <a:spcBef>
                <a:spcPts val="0"/>
              </a:spcBef>
              <a:spcAft>
                <a:spcPts val="0"/>
              </a:spcAft>
              <a:buClr>
                <a:srgbClr val="202124"/>
              </a:buClr>
              <a:buSzPts val="1400"/>
              <a:buFont typeface="Arial"/>
              <a:buChar char="•"/>
            </a:pPr>
            <a:r>
              <a:rPr lang="en-US" sz="1800" dirty="0">
                <a:solidFill>
                  <a:srgbClr val="202124"/>
                </a:solidFill>
                <a:latin typeface="Calibri"/>
                <a:ea typeface="Calibri"/>
                <a:cs typeface="Calibri"/>
                <a:sym typeface="Calibri"/>
              </a:rPr>
              <a:t>Quantum-Inspired Optimization algorithms have advantages of quantum computing on classical hardware, providing a speedup over traditional approaches.</a:t>
            </a:r>
            <a:endParaRPr sz="1800" dirty="0"/>
          </a:p>
          <a:p>
            <a:pPr marL="425450" lvl="0" indent="-285750" algn="l" rtl="0">
              <a:lnSpc>
                <a:spcPct val="100000"/>
              </a:lnSpc>
              <a:spcBef>
                <a:spcPts val="0"/>
              </a:spcBef>
              <a:spcAft>
                <a:spcPts val="0"/>
              </a:spcAft>
              <a:buClr>
                <a:srgbClr val="202124"/>
              </a:buClr>
              <a:buSzPts val="1400"/>
              <a:buFont typeface="Arial"/>
              <a:buChar char="•"/>
            </a:pPr>
            <a:r>
              <a:rPr lang="en-US" sz="1800" dirty="0">
                <a:solidFill>
                  <a:srgbClr val="171717"/>
                </a:solidFill>
                <a:latin typeface="Calibri"/>
                <a:ea typeface="Calibri"/>
                <a:cs typeface="Calibri"/>
                <a:sym typeface="Calibri"/>
              </a:rPr>
              <a:t>A class of algorithms that are applied to solve optimization problems on traditional hardware.</a:t>
            </a:r>
            <a:endParaRPr sz="1800" dirty="0"/>
          </a:p>
          <a:p>
            <a:pPr marL="425450" lvl="0" indent="-285750" algn="l" rtl="0">
              <a:lnSpc>
                <a:spcPct val="100000"/>
              </a:lnSpc>
              <a:spcBef>
                <a:spcPts val="0"/>
              </a:spcBef>
              <a:spcAft>
                <a:spcPts val="0"/>
              </a:spcAft>
              <a:buClr>
                <a:srgbClr val="171717"/>
              </a:buClr>
              <a:buSzPts val="1400"/>
              <a:buFont typeface="Arial"/>
              <a:buChar char="•"/>
            </a:pPr>
            <a:r>
              <a:rPr lang="en-US" sz="1800" dirty="0">
                <a:solidFill>
                  <a:srgbClr val="171717"/>
                </a:solidFill>
                <a:latin typeface="Calibri"/>
                <a:ea typeface="Calibri"/>
                <a:cs typeface="Calibri"/>
                <a:sym typeface="Calibri"/>
              </a:rPr>
              <a:t>Adiabatic quantum algorithms are well suited to solving many optimization problems.</a:t>
            </a:r>
            <a:endParaRPr sz="1800" dirty="0"/>
          </a:p>
          <a:p>
            <a:pPr marL="0" lvl="0" indent="0" algn="l" rtl="0">
              <a:lnSpc>
                <a:spcPct val="120000"/>
              </a:lnSpc>
              <a:spcBef>
                <a:spcPts val="1000"/>
              </a:spcBef>
              <a:spcAft>
                <a:spcPts val="0"/>
              </a:spcAft>
              <a:buClr>
                <a:schemeClr val="dk1"/>
              </a:buClr>
              <a:buSzPts val="1800"/>
              <a:buNone/>
            </a:pPr>
            <a:endParaRPr sz="1800" dirty="0"/>
          </a:p>
        </p:txBody>
      </p:sp>
      <p:sp>
        <p:nvSpPr>
          <p:cNvPr id="237" name="Google Shape;237;p5"/>
          <p:cNvSpPr txBox="1"/>
          <p:nvPr/>
        </p:nvSpPr>
        <p:spPr>
          <a:xfrm>
            <a:off x="1156250" y="3636875"/>
            <a:ext cx="9999600" cy="2166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1" i="0" u="none" strike="noStrike" cap="none">
                <a:solidFill>
                  <a:srgbClr val="00B050"/>
                </a:solidFill>
                <a:latin typeface="Calibri"/>
                <a:ea typeface="Calibri"/>
                <a:cs typeface="Calibri"/>
                <a:sym typeface="Calibri"/>
              </a:rPr>
              <a:t>What is the adiabatic theorem?</a:t>
            </a:r>
            <a:endParaRPr/>
          </a:p>
          <a:p>
            <a:pPr marL="425450" marR="0" lvl="0" indent="-285750" algn="l" rtl="0">
              <a:lnSpc>
                <a:spcPct val="100000"/>
              </a:lnSpc>
              <a:spcBef>
                <a:spcPts val="0"/>
              </a:spcBef>
              <a:spcAft>
                <a:spcPts val="0"/>
              </a:spcAft>
              <a:buClr>
                <a:srgbClr val="171717"/>
              </a:buClr>
              <a:buSzPts val="1400"/>
              <a:buFont typeface="Arial"/>
              <a:buChar char="•"/>
            </a:pPr>
            <a:r>
              <a:rPr lang="en-US" sz="1400" b="0" i="0" u="none" strike="noStrike" cap="none">
                <a:solidFill>
                  <a:srgbClr val="202124"/>
                </a:solidFill>
                <a:latin typeface="Calibri"/>
                <a:ea typeface="Calibri"/>
                <a:cs typeface="Calibri"/>
                <a:sym typeface="Calibri"/>
              </a:rPr>
              <a:t>First, prepare a system and initialize it to its lowest energy state. </a:t>
            </a:r>
            <a:endParaRPr>
              <a:solidFill>
                <a:srgbClr val="202124"/>
              </a:solidFill>
              <a:latin typeface="Calibri"/>
              <a:ea typeface="Calibri"/>
              <a:cs typeface="Calibri"/>
              <a:sym typeface="Calibri"/>
            </a:endParaRPr>
          </a:p>
          <a:p>
            <a:pPr marL="425450" marR="0" lvl="0" indent="-285750" algn="l" rtl="0">
              <a:lnSpc>
                <a:spcPct val="100000"/>
              </a:lnSpc>
              <a:spcBef>
                <a:spcPts val="0"/>
              </a:spcBef>
              <a:spcAft>
                <a:spcPts val="0"/>
              </a:spcAft>
              <a:buClr>
                <a:srgbClr val="171717"/>
              </a:buClr>
              <a:buSzPts val="1400"/>
              <a:buFont typeface="Arial"/>
              <a:buChar char="•"/>
            </a:pPr>
            <a:r>
              <a:rPr lang="en-US" sz="1400" b="0" i="0" u="none" strike="noStrike" cap="none">
                <a:solidFill>
                  <a:srgbClr val="202124"/>
                </a:solidFill>
                <a:latin typeface="Calibri"/>
                <a:ea typeface="Calibri"/>
                <a:cs typeface="Calibri"/>
                <a:sym typeface="Calibri"/>
              </a:rPr>
              <a:t>Next, slowly transform that system into a more complex one that describes the problem you're trying to solve. </a:t>
            </a:r>
            <a:endParaRPr sz="1400" b="0" i="0" u="none" strike="noStrike" cap="none">
              <a:solidFill>
                <a:srgbClr val="202124"/>
              </a:solidFill>
              <a:latin typeface="Calibri"/>
              <a:ea typeface="Calibri"/>
              <a:cs typeface="Calibri"/>
              <a:sym typeface="Calibri"/>
            </a:endParaRPr>
          </a:p>
          <a:p>
            <a:pPr marL="425450" marR="0" lvl="0" indent="-285750" algn="l" rtl="0">
              <a:lnSpc>
                <a:spcPct val="100000"/>
              </a:lnSpc>
              <a:spcBef>
                <a:spcPts val="0"/>
              </a:spcBef>
              <a:spcAft>
                <a:spcPts val="0"/>
              </a:spcAft>
              <a:buClr>
                <a:srgbClr val="171717"/>
              </a:buClr>
              <a:buSzPts val="1400"/>
              <a:buFont typeface="Arial"/>
              <a:buChar char="•"/>
            </a:pPr>
            <a:r>
              <a:rPr lang="en-US" sz="1400" b="0" i="0" u="none" strike="noStrike" cap="none">
                <a:solidFill>
                  <a:srgbClr val="202124"/>
                </a:solidFill>
                <a:latin typeface="Calibri"/>
                <a:ea typeface="Calibri"/>
                <a:cs typeface="Calibri"/>
                <a:sym typeface="Calibri"/>
              </a:rPr>
              <a:t>The adiabatic theorem states that, as long as this transformation happens slowly enough, the system has time to adapt and will stay in that lowest energy configuration. When you're done with your transformations, you've solved your problem</a:t>
            </a:r>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171717"/>
              </a:solidFill>
              <a:highlight>
                <a:srgbClr val="FFFFFF"/>
              </a:highlight>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2400"/>
              <a:buFont typeface="Arial"/>
              <a:buNone/>
            </a:pPr>
            <a:endParaRPr sz="26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
          <p:cNvSpPr txBox="1">
            <a:spLocks noGrp="1"/>
          </p:cNvSpPr>
          <p:nvPr>
            <p:ph type="title"/>
          </p:nvPr>
        </p:nvSpPr>
        <p:spPr>
          <a:xfrm>
            <a:off x="561877" y="321408"/>
            <a:ext cx="5808662" cy="12218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Optimization Basics</a:t>
            </a:r>
            <a:endParaRPr/>
          </a:p>
        </p:txBody>
      </p:sp>
      <p:sp>
        <p:nvSpPr>
          <p:cNvPr id="243" name="Google Shape;243;p6"/>
          <p:cNvSpPr txBox="1">
            <a:spLocks noGrp="1"/>
          </p:cNvSpPr>
          <p:nvPr>
            <p:ph type="body" idx="2"/>
          </p:nvPr>
        </p:nvSpPr>
        <p:spPr>
          <a:xfrm>
            <a:off x="287338" y="1157999"/>
            <a:ext cx="5808662" cy="250817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2"/>
              </a:buClr>
              <a:buSzPts val="1800"/>
              <a:buNone/>
            </a:pPr>
            <a:r>
              <a:rPr lang="en-US" sz="1800" b="1">
                <a:solidFill>
                  <a:schemeClr val="dk2"/>
                </a:solidFill>
              </a:rPr>
              <a:t>Cost Function </a:t>
            </a:r>
            <a:endParaRPr/>
          </a:p>
          <a:p>
            <a:pPr marL="0" lvl="0" indent="0" algn="l" rtl="0">
              <a:lnSpc>
                <a:spcPct val="120000"/>
              </a:lnSpc>
              <a:spcBef>
                <a:spcPts val="1000"/>
              </a:spcBef>
              <a:spcAft>
                <a:spcPts val="0"/>
              </a:spcAft>
              <a:buClr>
                <a:srgbClr val="171717"/>
              </a:buClr>
              <a:buSzPts val="1600"/>
              <a:buNone/>
            </a:pPr>
            <a:r>
              <a:rPr lang="en-US">
                <a:solidFill>
                  <a:srgbClr val="171717"/>
                </a:solidFill>
                <a:highlight>
                  <a:srgbClr val="FFFFFF"/>
                </a:highlight>
              </a:rPr>
              <a:t>This is a mathematical function to be minimized. For the mineral transport, the cost function is the weight difference between the two space containers. In other scenarios, it might be length of travel or a monetary cost.</a:t>
            </a:r>
            <a:endParaRPr/>
          </a:p>
          <a:p>
            <a:pPr marL="0" lvl="0" indent="0" algn="l" rtl="0">
              <a:lnSpc>
                <a:spcPct val="120000"/>
              </a:lnSpc>
              <a:spcBef>
                <a:spcPts val="1000"/>
              </a:spcBef>
              <a:spcAft>
                <a:spcPts val="0"/>
              </a:spcAft>
              <a:buClr>
                <a:schemeClr val="dk2"/>
              </a:buClr>
              <a:buSzPts val="1800"/>
              <a:buNone/>
            </a:pPr>
            <a:r>
              <a:rPr lang="en-US" sz="1800" b="1">
                <a:solidFill>
                  <a:schemeClr val="dk2"/>
                </a:solidFill>
              </a:rPr>
              <a:t>Search Space</a:t>
            </a:r>
            <a:endParaRPr/>
          </a:p>
          <a:p>
            <a:pPr marL="0" lvl="0" indent="0" algn="l" rtl="0">
              <a:lnSpc>
                <a:spcPct val="120000"/>
              </a:lnSpc>
              <a:spcBef>
                <a:spcPts val="1000"/>
              </a:spcBef>
              <a:spcAft>
                <a:spcPts val="0"/>
              </a:spcAft>
              <a:buClr>
                <a:srgbClr val="171717"/>
              </a:buClr>
              <a:buSzPts val="1600"/>
              <a:buNone/>
            </a:pPr>
            <a:r>
              <a:rPr lang="en-US">
                <a:solidFill>
                  <a:srgbClr val="171717"/>
                </a:solidFill>
                <a:highlight>
                  <a:srgbClr val="FFFFFF"/>
                </a:highlight>
              </a:rPr>
              <a:t>This is the space that contains all the feasible solutions to the optimization problem. Each point in this search space is a valid solution to the problem, but it's not necessarily the lowest point, which corresponds to the lowest cost solution.</a:t>
            </a:r>
            <a:endParaRPr/>
          </a:p>
          <a:p>
            <a:pPr marL="0" lvl="0" indent="0" algn="l" rtl="0">
              <a:lnSpc>
                <a:spcPct val="120000"/>
              </a:lnSpc>
              <a:spcBef>
                <a:spcPts val="1000"/>
              </a:spcBef>
              <a:spcAft>
                <a:spcPts val="0"/>
              </a:spcAft>
              <a:buClr>
                <a:schemeClr val="dk1"/>
              </a:buClr>
              <a:buSzPts val="1600"/>
              <a:buNone/>
            </a:pPr>
            <a:endParaRPr>
              <a:solidFill>
                <a:srgbClr val="171717"/>
              </a:solidFill>
              <a:highlight>
                <a:srgbClr val="FFFFFF"/>
              </a:highlight>
            </a:endParaRPr>
          </a:p>
          <a:p>
            <a:pPr marL="0" lvl="0" indent="0" algn="l" rtl="0">
              <a:lnSpc>
                <a:spcPct val="120000"/>
              </a:lnSpc>
              <a:spcBef>
                <a:spcPts val="1000"/>
              </a:spcBef>
              <a:spcAft>
                <a:spcPts val="0"/>
              </a:spcAft>
              <a:buClr>
                <a:schemeClr val="dk2"/>
              </a:buClr>
              <a:buSzPts val="1800"/>
              <a:buNone/>
            </a:pPr>
            <a:r>
              <a:rPr lang="en-US" sz="1800" b="1">
                <a:solidFill>
                  <a:schemeClr val="dk2"/>
                </a:solidFill>
                <a:highlight>
                  <a:srgbClr val="FFFFFF"/>
                </a:highlight>
              </a:rPr>
              <a:t>Together, the cost function and the search space are often referred to as an </a:t>
            </a:r>
            <a:r>
              <a:rPr lang="en-US" sz="1800" b="1" i="1">
                <a:solidFill>
                  <a:schemeClr val="dk2"/>
                </a:solidFill>
                <a:highlight>
                  <a:srgbClr val="FFFFFF"/>
                </a:highlight>
              </a:rPr>
              <a:t>optimization landscape</a:t>
            </a:r>
            <a:r>
              <a:rPr lang="en-US" sz="1800" b="1">
                <a:solidFill>
                  <a:schemeClr val="dk2"/>
                </a:solidFill>
                <a:highlight>
                  <a:srgbClr val="FFFFFF"/>
                </a:highlight>
              </a:rPr>
              <a:t>.</a:t>
            </a:r>
            <a:endParaRPr sz="3600" b="1">
              <a:solidFill>
                <a:schemeClr val="dk2"/>
              </a:solidFill>
            </a:endParaRPr>
          </a:p>
          <a:p>
            <a:pPr marL="0" lvl="0" indent="0" algn="l" rtl="0">
              <a:lnSpc>
                <a:spcPct val="120000"/>
              </a:lnSpc>
              <a:spcBef>
                <a:spcPts val="1000"/>
              </a:spcBef>
              <a:spcAft>
                <a:spcPts val="0"/>
              </a:spcAft>
              <a:buClr>
                <a:schemeClr val="dk1"/>
              </a:buClr>
              <a:buSzPts val="1600"/>
              <a:buNone/>
            </a:pPr>
            <a:endParaRPr>
              <a:solidFill>
                <a:schemeClr val="dk2"/>
              </a:solidFill>
            </a:endParaRPr>
          </a:p>
        </p:txBody>
      </p:sp>
      <p:pic>
        <p:nvPicPr>
          <p:cNvPr id="244" name="Google Shape;244;p6" descr="Diagram&#10;&#10;Description automatically generated"/>
          <p:cNvPicPr preferRelativeResize="0"/>
          <p:nvPr/>
        </p:nvPicPr>
        <p:blipFill rotWithShape="1">
          <a:blip r:embed="rId3">
            <a:alphaModFix/>
          </a:blip>
          <a:srcRect/>
          <a:stretch/>
        </p:blipFill>
        <p:spPr>
          <a:xfrm>
            <a:off x="6370539" y="1934818"/>
            <a:ext cx="5585033" cy="32202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title"/>
          </p:nvPr>
        </p:nvSpPr>
        <p:spPr>
          <a:xfrm>
            <a:off x="281608" y="187659"/>
            <a:ext cx="10515600" cy="674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Optimization Landscape</a:t>
            </a:r>
            <a:endParaRPr/>
          </a:p>
        </p:txBody>
      </p:sp>
      <p:sp>
        <p:nvSpPr>
          <p:cNvPr id="250" name="Google Shape;250;p7"/>
          <p:cNvSpPr txBox="1">
            <a:spLocks noGrp="1"/>
          </p:cNvSpPr>
          <p:nvPr>
            <p:ph type="body" idx="1"/>
          </p:nvPr>
        </p:nvSpPr>
        <p:spPr>
          <a:xfrm>
            <a:off x="493459" y="1194282"/>
            <a:ext cx="3031067" cy="672388"/>
          </a:xfrm>
          <a:prstGeom prst="rect">
            <a:avLst/>
          </a:prstGeom>
          <a:noFill/>
          <a:ln>
            <a:noFill/>
          </a:ln>
        </p:spPr>
        <p:txBody>
          <a:bodyPr spcFirstLastPara="1" wrap="square" lIns="0" tIns="91425" rIns="0" bIns="91425" anchor="t" anchorCtr="0">
            <a:noAutofit/>
          </a:bodyPr>
          <a:lstStyle/>
          <a:p>
            <a:pPr marL="0" lvl="0" indent="0" algn="ctr" rtl="0">
              <a:lnSpc>
                <a:spcPct val="120000"/>
              </a:lnSpc>
              <a:spcBef>
                <a:spcPts val="0"/>
              </a:spcBef>
              <a:spcAft>
                <a:spcPts val="0"/>
              </a:spcAft>
              <a:buClr>
                <a:schemeClr val="dk2"/>
              </a:buClr>
              <a:buSzPts val="1800"/>
              <a:buNone/>
            </a:pPr>
            <a:r>
              <a:rPr lang="en-US" sz="1800"/>
              <a:t>Smooth Landscape</a:t>
            </a:r>
            <a:endParaRPr/>
          </a:p>
        </p:txBody>
      </p:sp>
      <p:pic>
        <p:nvPicPr>
          <p:cNvPr id="251" name="Google Shape;251;p7" descr="Chart, scatter chart&#10;&#10;Description automatically generated"/>
          <p:cNvPicPr preferRelativeResize="0">
            <a:picLocks noGrp="1"/>
          </p:cNvPicPr>
          <p:nvPr>
            <p:ph type="body" idx="2"/>
          </p:nvPr>
        </p:nvPicPr>
        <p:blipFill rotWithShape="1">
          <a:blip r:embed="rId3">
            <a:alphaModFix/>
          </a:blip>
          <a:srcRect l="20459" r="26638"/>
          <a:stretch/>
        </p:blipFill>
        <p:spPr>
          <a:xfrm>
            <a:off x="8308920" y="1877072"/>
            <a:ext cx="3586621" cy="3208836"/>
          </a:xfrm>
          <a:prstGeom prst="rect">
            <a:avLst/>
          </a:prstGeom>
          <a:noFill/>
          <a:ln>
            <a:noFill/>
          </a:ln>
        </p:spPr>
      </p:pic>
      <p:sp>
        <p:nvSpPr>
          <p:cNvPr id="252" name="Google Shape;252;p7"/>
          <p:cNvSpPr txBox="1">
            <a:spLocks noGrp="1"/>
          </p:cNvSpPr>
          <p:nvPr>
            <p:ph type="body" idx="9"/>
          </p:nvPr>
        </p:nvSpPr>
        <p:spPr>
          <a:xfrm>
            <a:off x="8509527" y="1194282"/>
            <a:ext cx="3031067" cy="672388"/>
          </a:xfrm>
          <a:prstGeom prst="rect">
            <a:avLst/>
          </a:prstGeom>
          <a:noFill/>
          <a:ln>
            <a:noFill/>
          </a:ln>
        </p:spPr>
        <p:txBody>
          <a:bodyPr spcFirstLastPara="1" wrap="square" lIns="0" tIns="91425" rIns="0" bIns="91425" anchor="t" anchorCtr="0">
            <a:noAutofit/>
          </a:bodyPr>
          <a:lstStyle/>
          <a:p>
            <a:pPr marL="0" lvl="0" indent="0" algn="ctr" rtl="0">
              <a:lnSpc>
                <a:spcPct val="120000"/>
              </a:lnSpc>
              <a:spcBef>
                <a:spcPts val="0"/>
              </a:spcBef>
              <a:spcAft>
                <a:spcPts val="0"/>
              </a:spcAft>
              <a:buClr>
                <a:schemeClr val="dk2"/>
              </a:buClr>
              <a:buSzPts val="1800"/>
              <a:buNone/>
            </a:pPr>
            <a:r>
              <a:rPr lang="en-US" sz="1800"/>
              <a:t>Scattered Landscape</a:t>
            </a:r>
            <a:endParaRPr/>
          </a:p>
        </p:txBody>
      </p:sp>
      <p:pic>
        <p:nvPicPr>
          <p:cNvPr id="253" name="Google Shape;253;p7" descr="Chart&#10;&#10;Description automatically generated"/>
          <p:cNvPicPr preferRelativeResize="0"/>
          <p:nvPr/>
        </p:nvPicPr>
        <p:blipFill rotWithShape="1">
          <a:blip r:embed="rId4">
            <a:alphaModFix/>
          </a:blip>
          <a:srcRect l="24923" r="30788"/>
          <a:stretch/>
        </p:blipFill>
        <p:spPr>
          <a:xfrm>
            <a:off x="130032" y="1866670"/>
            <a:ext cx="3404352" cy="2413358"/>
          </a:xfrm>
          <a:prstGeom prst="rect">
            <a:avLst/>
          </a:prstGeom>
          <a:noFill/>
          <a:ln>
            <a:noFill/>
          </a:ln>
        </p:spPr>
      </p:pic>
      <p:sp>
        <p:nvSpPr>
          <p:cNvPr id="254" name="Google Shape;254;p7"/>
          <p:cNvSpPr/>
          <p:nvPr/>
        </p:nvSpPr>
        <p:spPr>
          <a:xfrm>
            <a:off x="3883079" y="3145296"/>
            <a:ext cx="4135182" cy="3208836"/>
          </a:xfrm>
          <a:prstGeom prst="rect">
            <a:avLst/>
          </a:prstGeom>
          <a:solidFill>
            <a:schemeClr val="accent1"/>
          </a:solidFill>
          <a:ln w="12700" cap="flat" cmpd="sng">
            <a:solidFill>
              <a:srgbClr val="4087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5" name="Google Shape;255;p7"/>
          <p:cNvSpPr txBox="1">
            <a:spLocks noGrp="1"/>
          </p:cNvSpPr>
          <p:nvPr>
            <p:ph type="body" idx="7"/>
          </p:nvPr>
        </p:nvSpPr>
        <p:spPr>
          <a:xfrm>
            <a:off x="4580466" y="3145296"/>
            <a:ext cx="3031067" cy="672388"/>
          </a:xfrm>
          <a:prstGeom prst="rect">
            <a:avLst/>
          </a:prstGeom>
          <a:noFill/>
          <a:ln>
            <a:noFill/>
          </a:ln>
        </p:spPr>
        <p:txBody>
          <a:bodyPr spcFirstLastPara="1" wrap="square" lIns="0" tIns="91425" rIns="0" bIns="91425" anchor="t" anchorCtr="0">
            <a:noAutofit/>
          </a:bodyPr>
          <a:lstStyle/>
          <a:p>
            <a:pPr marL="0" lvl="0" indent="0" algn="ctr" rtl="0">
              <a:lnSpc>
                <a:spcPct val="120000"/>
              </a:lnSpc>
              <a:spcBef>
                <a:spcPts val="0"/>
              </a:spcBef>
              <a:spcAft>
                <a:spcPts val="0"/>
              </a:spcAft>
              <a:buClr>
                <a:schemeClr val="dk1"/>
              </a:buClr>
              <a:buSzPts val="2000"/>
              <a:buNone/>
            </a:pPr>
            <a:r>
              <a:rPr lang="en-US" sz="2000">
                <a:solidFill>
                  <a:schemeClr val="dk1"/>
                </a:solidFill>
              </a:rPr>
              <a:t>Structured Landscape</a:t>
            </a:r>
            <a:endParaRPr/>
          </a:p>
        </p:txBody>
      </p:sp>
      <p:pic>
        <p:nvPicPr>
          <p:cNvPr id="256" name="Google Shape;256;p7" descr="A picture containing chart&#10;&#10;Description automatically generated"/>
          <p:cNvPicPr preferRelativeResize="0"/>
          <p:nvPr/>
        </p:nvPicPr>
        <p:blipFill rotWithShape="1">
          <a:blip r:embed="rId5">
            <a:alphaModFix/>
          </a:blip>
          <a:srcRect l="22594" r="30105"/>
          <a:stretch/>
        </p:blipFill>
        <p:spPr>
          <a:xfrm>
            <a:off x="3949436" y="3866336"/>
            <a:ext cx="4002468" cy="2402389"/>
          </a:xfrm>
          <a:prstGeom prst="rect">
            <a:avLst/>
          </a:prstGeom>
          <a:noFill/>
          <a:ln>
            <a:noFill/>
          </a:ln>
        </p:spPr>
      </p:pic>
      <p:sp>
        <p:nvSpPr>
          <p:cNvPr id="257" name="Google Shape;257;p7"/>
          <p:cNvSpPr/>
          <p:nvPr/>
        </p:nvSpPr>
        <p:spPr>
          <a:xfrm>
            <a:off x="5715000" y="2295939"/>
            <a:ext cx="380999" cy="777410"/>
          </a:xfrm>
          <a:prstGeom prst="downArrow">
            <a:avLst>
              <a:gd name="adj1" fmla="val 50000"/>
              <a:gd name="adj2" fmla="val 50000"/>
            </a:avLst>
          </a:prstGeom>
          <a:solidFill>
            <a:schemeClr val="accent1"/>
          </a:solidFill>
          <a:ln w="12700" cap="flat" cmpd="sng">
            <a:solidFill>
              <a:srgbClr val="4087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8" name="Google Shape;258;p7"/>
          <p:cNvSpPr txBox="1"/>
          <p:nvPr/>
        </p:nvSpPr>
        <p:spPr>
          <a:xfrm>
            <a:off x="4909930" y="1866670"/>
            <a:ext cx="2405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2"/>
                </a:solidFill>
                <a:latin typeface="Arial"/>
                <a:ea typeface="Arial"/>
                <a:cs typeface="Arial"/>
                <a:sym typeface="Arial"/>
              </a:rPr>
              <a:t>Sweet spot for QIO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8"/>
          <p:cNvSpPr txBox="1">
            <a:spLocks noGrp="1"/>
          </p:cNvSpPr>
          <p:nvPr>
            <p:ph type="title"/>
          </p:nvPr>
        </p:nvSpPr>
        <p:spPr>
          <a:xfrm>
            <a:off x="838199" y="544420"/>
            <a:ext cx="11128513" cy="10222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Font typeface="Arial Black"/>
              <a:buNone/>
            </a:pPr>
            <a:r>
              <a:rPr lang="en-US"/>
              <a:t>Fast developing ecosystem towards Quantum Computing </a:t>
            </a:r>
            <a:endParaRPr/>
          </a:p>
        </p:txBody>
      </p:sp>
      <p:sp>
        <p:nvSpPr>
          <p:cNvPr id="264" name="Google Shape;264;p8"/>
          <p:cNvSpPr txBox="1">
            <a:spLocks noGrp="1"/>
          </p:cNvSpPr>
          <p:nvPr>
            <p:ph type="body" idx="1"/>
          </p:nvPr>
        </p:nvSpPr>
        <p:spPr>
          <a:xfrm>
            <a:off x="588666" y="1992794"/>
            <a:ext cx="5564255" cy="4276445"/>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1400"/>
              <a:buFont typeface="Arial"/>
              <a:buAutoNum type="arabicPeriod"/>
            </a:pPr>
            <a:r>
              <a:rPr lang="en-US" sz="1400" b="1"/>
              <a:t>Funding </a:t>
            </a:r>
            <a:endParaRPr/>
          </a:p>
          <a:p>
            <a:pPr marL="971550" lvl="1" indent="-285750" algn="l" rtl="0">
              <a:lnSpc>
                <a:spcPct val="120000"/>
              </a:lnSpc>
              <a:spcBef>
                <a:spcPts val="500"/>
              </a:spcBef>
              <a:spcAft>
                <a:spcPts val="0"/>
              </a:spcAft>
              <a:buClr>
                <a:schemeClr val="dk1"/>
              </a:buClr>
              <a:buSzPts val="1400"/>
              <a:buChar char="•"/>
            </a:pPr>
            <a:r>
              <a:rPr lang="en-US" sz="1400"/>
              <a:t>Private fundings are increasing.</a:t>
            </a:r>
            <a:endParaRPr/>
          </a:p>
          <a:p>
            <a:pPr marL="971550" lvl="1" indent="-285750" algn="l" rtl="0">
              <a:lnSpc>
                <a:spcPct val="120000"/>
              </a:lnSpc>
              <a:spcBef>
                <a:spcPts val="500"/>
              </a:spcBef>
              <a:spcAft>
                <a:spcPts val="0"/>
              </a:spcAft>
              <a:buClr>
                <a:schemeClr val="dk1"/>
              </a:buClr>
              <a:buSzPts val="1400"/>
              <a:buChar char="•"/>
            </a:pPr>
            <a:r>
              <a:rPr lang="en-US" sz="1400"/>
              <a:t>In 2021 alone, quantum computing start-ups have surpassed $1.7 billion, more than double the amount raised in 2020.</a:t>
            </a:r>
            <a:endParaRPr sz="1400" b="1"/>
          </a:p>
          <a:p>
            <a:pPr marL="342900" lvl="0" indent="-342900" algn="l" rtl="0">
              <a:lnSpc>
                <a:spcPct val="120000"/>
              </a:lnSpc>
              <a:spcBef>
                <a:spcPts val="1000"/>
              </a:spcBef>
              <a:spcAft>
                <a:spcPts val="0"/>
              </a:spcAft>
              <a:buClr>
                <a:schemeClr val="dk1"/>
              </a:buClr>
              <a:buSzPts val="1400"/>
              <a:buFont typeface="Arial"/>
              <a:buAutoNum type="arabicPeriod"/>
            </a:pPr>
            <a:r>
              <a:rPr lang="en-US" sz="1400" b="1"/>
              <a:t>Hardware</a:t>
            </a:r>
            <a:endParaRPr/>
          </a:p>
          <a:p>
            <a:pPr marL="971550" lvl="1" indent="-285750" algn="l" rtl="0">
              <a:lnSpc>
                <a:spcPct val="120000"/>
              </a:lnSpc>
              <a:spcBef>
                <a:spcPts val="500"/>
              </a:spcBef>
              <a:spcAft>
                <a:spcPts val="0"/>
              </a:spcAft>
              <a:buClr>
                <a:schemeClr val="dk1"/>
              </a:buClr>
              <a:buSzPts val="1400"/>
              <a:buChar char="•"/>
            </a:pPr>
            <a:r>
              <a:rPr lang="en-US" sz="1400"/>
              <a:t>Hardware is a significant bottleneck in the ecosystem. </a:t>
            </a:r>
            <a:endParaRPr/>
          </a:p>
          <a:p>
            <a:pPr marL="971550" lvl="1" indent="-285750" algn="l" rtl="0">
              <a:lnSpc>
                <a:spcPct val="120000"/>
              </a:lnSpc>
              <a:spcBef>
                <a:spcPts val="500"/>
              </a:spcBef>
              <a:spcAft>
                <a:spcPts val="0"/>
              </a:spcAft>
              <a:buClr>
                <a:schemeClr val="dk1"/>
              </a:buClr>
              <a:buSzPts val="1400"/>
              <a:buChar char="•"/>
            </a:pPr>
            <a:r>
              <a:rPr lang="en-US" sz="1400"/>
              <a:t>Technical issue of scaling the number of qubits in a quantum computer while achieving</a:t>
            </a:r>
            <a:br>
              <a:rPr lang="en-US" sz="1400"/>
            </a:br>
            <a:r>
              <a:rPr lang="en-US" sz="1400"/>
              <a:t>a sufficient level of qubit quality. </a:t>
            </a:r>
            <a:endParaRPr/>
          </a:p>
          <a:p>
            <a:pPr marL="971550" lvl="1" indent="-285750" algn="l" rtl="0">
              <a:lnSpc>
                <a:spcPct val="120000"/>
              </a:lnSpc>
              <a:spcBef>
                <a:spcPts val="500"/>
              </a:spcBef>
              <a:spcAft>
                <a:spcPts val="0"/>
              </a:spcAft>
              <a:buClr>
                <a:schemeClr val="dk1"/>
              </a:buClr>
              <a:buSzPts val="1400"/>
              <a:buChar char="•"/>
            </a:pPr>
            <a:r>
              <a:rPr lang="en-US" sz="1400"/>
              <a:t>Structural issue of developing a fully error-corrected, fault-tolerant quantum computing hardware platforms.</a:t>
            </a:r>
            <a:endParaRPr sz="1100" b="1"/>
          </a:p>
          <a:p>
            <a:pPr marL="0" lvl="0" indent="0" algn="l" rtl="0">
              <a:lnSpc>
                <a:spcPct val="120000"/>
              </a:lnSpc>
              <a:spcBef>
                <a:spcPts val="1000"/>
              </a:spcBef>
              <a:spcAft>
                <a:spcPts val="0"/>
              </a:spcAft>
              <a:buClr>
                <a:schemeClr val="dk1"/>
              </a:buClr>
              <a:buSzPts val="1400"/>
              <a:buNone/>
            </a:pPr>
            <a:endParaRPr sz="1400" b="1"/>
          </a:p>
          <a:p>
            <a:pPr marL="0" lvl="0" indent="0" algn="l" rtl="0">
              <a:lnSpc>
                <a:spcPct val="120000"/>
              </a:lnSpc>
              <a:spcBef>
                <a:spcPts val="1000"/>
              </a:spcBef>
              <a:spcAft>
                <a:spcPts val="0"/>
              </a:spcAft>
              <a:buClr>
                <a:schemeClr val="dk1"/>
              </a:buClr>
              <a:buSzPts val="1400"/>
              <a:buNone/>
            </a:pPr>
            <a:endParaRPr sz="1400"/>
          </a:p>
        </p:txBody>
      </p:sp>
      <p:pic>
        <p:nvPicPr>
          <p:cNvPr id="265" name="Google Shape;265;p8"/>
          <p:cNvPicPr preferRelativeResize="0"/>
          <p:nvPr/>
        </p:nvPicPr>
        <p:blipFill rotWithShape="1">
          <a:blip r:embed="rId3">
            <a:alphaModFix/>
          </a:blip>
          <a:srcRect/>
          <a:stretch/>
        </p:blipFill>
        <p:spPr>
          <a:xfrm>
            <a:off x="6152921" y="1992794"/>
            <a:ext cx="5824834" cy="406013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Redapt">
      <a:dk1>
        <a:srgbClr val="333333"/>
      </a:dk1>
      <a:lt1>
        <a:srgbClr val="FFFFFF"/>
      </a:lt1>
      <a:dk2>
        <a:srgbClr val="00576F"/>
      </a:dk2>
      <a:lt2>
        <a:srgbClr val="A9DD78"/>
      </a:lt2>
      <a:accent1>
        <a:srgbClr val="58BA71"/>
      </a:accent1>
      <a:accent2>
        <a:srgbClr val="FAFA7E"/>
      </a:accent2>
      <a:accent3>
        <a:srgbClr val="E5AC45"/>
      </a:accent3>
      <a:accent4>
        <a:srgbClr val="D3405C"/>
      </a:accent4>
      <a:accent5>
        <a:srgbClr val="9660B8"/>
      </a:accent5>
      <a:accent6>
        <a:srgbClr val="1AA1A8"/>
      </a:accent6>
      <a:hlink>
        <a:srgbClr val="57B971"/>
      </a:hlink>
      <a:folHlink>
        <a:srgbClr val="57B9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1009</Words>
  <Application>Microsoft Macintosh PowerPoint</Application>
  <PresentationFormat>Widescreen</PresentationFormat>
  <Paragraphs>109</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Noto Sans Symbols</vt:lpstr>
      <vt:lpstr>Calibri</vt:lpstr>
      <vt:lpstr>Arial Black</vt:lpstr>
      <vt:lpstr>Arial Rounded</vt:lpstr>
      <vt:lpstr>Arial</vt:lpstr>
      <vt:lpstr>Office Theme</vt:lpstr>
      <vt:lpstr>Quantum Computing</vt:lpstr>
      <vt:lpstr>About Me</vt:lpstr>
      <vt:lpstr>Introduction</vt:lpstr>
      <vt:lpstr>Why QC ? </vt:lpstr>
      <vt:lpstr>What is Quantum Computing ?</vt:lpstr>
      <vt:lpstr>Quantum Inspired Optimization</vt:lpstr>
      <vt:lpstr>Optimization Basics</vt:lpstr>
      <vt:lpstr>Optimization Landscape</vt:lpstr>
      <vt:lpstr>Fast developing ecosystem towards Quantum Computing </vt:lpstr>
      <vt:lpstr>Fast developing ecosystem towards Quantum Computing </vt:lpstr>
      <vt:lpstr>Industries for earliest use cases  </vt:lpstr>
      <vt:lpstr>Quantum Computing Platforms</vt:lpstr>
      <vt:lpstr>PowerPoint Presentation</vt:lpstr>
      <vt:lpstr>Microsoft Azure Quantum Computing  </vt:lpstr>
      <vt:lpstr>Six key factors affecting advances in quantum computing</vt:lpstr>
      <vt:lpstr>Preparing for a quantum future  </vt:lpstr>
      <vt:lpstr>Summary</vt:lpstr>
      <vt:lpstr>Summary of the presentation  Come to Redapt for your Quantum Computing needs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dc:title>
  <dc:creator>David Cantu</dc:creator>
  <cp:lastModifiedBy>Shreya Patil</cp:lastModifiedBy>
  <cp:revision>3</cp:revision>
  <dcterms:created xsi:type="dcterms:W3CDTF">2019-07-12T19:11:31Z</dcterms:created>
  <dcterms:modified xsi:type="dcterms:W3CDTF">2022-07-01T16:38:37Z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0x0101004ABCA04BEDB154499E5793D527577F99</vt:lpwstr>
  </property>
  <property fmtid="{D5CDD505-2E9C-101B-9397-08002B2CF9AE}" pid="3" name="TaxKeyword">
    <vt:lpwstr>1;#Template|1f46d894-38c9-4378-9b48-49f09d9ec45e</vt:lpwstr>
  </property>
</Properties>
</file>